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817" r:id="rId2"/>
  </p:sldMasterIdLst>
  <p:notesMasterIdLst>
    <p:notesMasterId r:id="rId6"/>
  </p:notesMasterIdLst>
  <p:handoutMasterIdLst>
    <p:handoutMasterId r:id="rId7"/>
  </p:handoutMasterIdLst>
  <p:sldIdLst>
    <p:sldId id="272" r:id="rId3"/>
    <p:sldId id="273" r:id="rId4"/>
    <p:sldId id="275" r:id="rId5"/>
  </p:sldIdLst>
  <p:sldSz cx="9144000" cy="6858000" type="screen4x3"/>
  <p:notesSz cx="6819900" cy="9918700"/>
  <p:defaultTextStyle>
    <a:defPPr>
      <a:defRPr lang="de-DE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5" userDrawn="1">
          <p15:clr>
            <a:srgbClr val="A4A3A4"/>
          </p15:clr>
        </p15:guide>
        <p15:guide id="2" pos="214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1DFF"/>
    <a:srgbClr val="009900"/>
    <a:srgbClr val="333333"/>
    <a:srgbClr val="33CC33"/>
    <a:srgbClr val="969696"/>
    <a:srgbClr val="00FF00"/>
    <a:srgbClr val="B2B2B2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929F9F4-4A8F-4326-A1B4-22849713DDAB}" styleName="Dunkle Formatvorlage 1 - Akz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91" autoAdjust="0"/>
    <p:restoredTop sz="87849" autoAdjust="0"/>
  </p:normalViewPr>
  <p:slideViewPr>
    <p:cSldViewPr>
      <p:cViewPr varScale="1">
        <p:scale>
          <a:sx n="115" d="100"/>
          <a:sy n="115" d="100"/>
        </p:scale>
        <p:origin x="125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444" y="-120"/>
      </p:cViewPr>
      <p:guideLst>
        <p:guide orient="horz" pos="3125"/>
        <p:guide pos="2147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3"/>
            <a:ext cx="2955493" cy="495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18" tIns="47808" rIns="95618" bIns="47808" numCol="1" anchor="t" anchorCtr="0" compatLnSpc="1">
            <a:prstTxWarp prst="textNoShape">
              <a:avLst/>
            </a:prstTxWarp>
          </a:bodyPr>
          <a:lstStyle>
            <a:lvl1pPr algn="l" defTabSz="955749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4408" y="3"/>
            <a:ext cx="2955493" cy="495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18" tIns="47808" rIns="95618" bIns="47808" numCol="1" anchor="t" anchorCtr="0" compatLnSpc="1">
            <a:prstTxWarp prst="textNoShape">
              <a:avLst/>
            </a:prstTxWarp>
          </a:bodyPr>
          <a:lstStyle>
            <a:lvl1pPr algn="r" defTabSz="955749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95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3304"/>
            <a:ext cx="2955493" cy="495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18" tIns="47808" rIns="95618" bIns="47808" numCol="1" anchor="b" anchorCtr="0" compatLnSpc="1">
            <a:prstTxWarp prst="textNoShape">
              <a:avLst/>
            </a:prstTxWarp>
          </a:bodyPr>
          <a:lstStyle>
            <a:lvl1pPr algn="l" defTabSz="955749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95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4408" y="9423304"/>
            <a:ext cx="2955493" cy="495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18" tIns="47808" rIns="95618" bIns="47808" numCol="1" anchor="b" anchorCtr="0" compatLnSpc="1">
            <a:prstTxWarp prst="textNoShape">
              <a:avLst/>
            </a:prstTxWarp>
          </a:bodyPr>
          <a:lstStyle>
            <a:lvl1pPr algn="r" defTabSz="955749">
              <a:defRPr sz="1200"/>
            </a:lvl1pPr>
          </a:lstStyle>
          <a:p>
            <a:pPr>
              <a:defRPr/>
            </a:pPr>
            <a:fld id="{87092FDE-47F9-495F-92A4-59125F6D86B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9284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3"/>
            <a:ext cx="2955493" cy="495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18" tIns="47808" rIns="95618" bIns="47808" numCol="1" anchor="t" anchorCtr="0" compatLnSpc="1">
            <a:prstTxWarp prst="textNoShape">
              <a:avLst/>
            </a:prstTxWarp>
          </a:bodyPr>
          <a:lstStyle>
            <a:lvl1pPr algn="l" defTabSz="955749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4408" y="3"/>
            <a:ext cx="2955493" cy="495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18" tIns="47808" rIns="95618" bIns="47808" numCol="1" anchor="t" anchorCtr="0" compatLnSpc="1">
            <a:prstTxWarp prst="textNoShape">
              <a:avLst/>
            </a:prstTxWarp>
          </a:bodyPr>
          <a:lstStyle>
            <a:lvl1pPr algn="r" defTabSz="955749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914" y="4710882"/>
            <a:ext cx="5002073" cy="4463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18" tIns="47808" rIns="95618" bIns="478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3304"/>
            <a:ext cx="2955493" cy="495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18" tIns="47808" rIns="95618" bIns="47808" numCol="1" anchor="b" anchorCtr="0" compatLnSpc="1">
            <a:prstTxWarp prst="textNoShape">
              <a:avLst/>
            </a:prstTxWarp>
          </a:bodyPr>
          <a:lstStyle>
            <a:lvl1pPr algn="l" defTabSz="955749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4408" y="9423304"/>
            <a:ext cx="2955493" cy="495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18" tIns="47808" rIns="95618" bIns="47808" numCol="1" anchor="b" anchorCtr="0" compatLnSpc="1">
            <a:prstTxWarp prst="textNoShape">
              <a:avLst/>
            </a:prstTxWarp>
          </a:bodyPr>
          <a:lstStyle>
            <a:lvl1pPr algn="r" defTabSz="955749">
              <a:defRPr sz="1200"/>
            </a:lvl1pPr>
          </a:lstStyle>
          <a:p>
            <a:pPr>
              <a:defRPr/>
            </a:pPr>
            <a:fld id="{C86DD4F8-0ABB-4FA8-8D05-17FF9E04678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31346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6.jpe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jp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5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6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7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8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4.png"/><Relationship Id="rId2" Type="http://schemas.openxmlformats.org/officeDocument/2006/relationships/tags" Target="../tags/tag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8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9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/>
          <p:cNvSpPr txBox="1">
            <a:spLocks noChangeArrowheads="1"/>
          </p:cNvSpPr>
          <p:nvPr userDrawn="1"/>
        </p:nvSpPr>
        <p:spPr bwMode="auto">
          <a:xfrm>
            <a:off x="250825" y="6308725"/>
            <a:ext cx="86423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AT" sz="2400" b="1" dirty="0" smtClean="0">
                <a:solidFill>
                  <a:srgbClr val="777777"/>
                </a:solidFill>
                <a:latin typeface="Calibri" pitchFamily="34" charset="0"/>
              </a:rPr>
              <a:t>Arbeitsgemeinschaft Österreichischer Krankenhausapotheker</a:t>
            </a:r>
            <a:endParaRPr lang="de-DE" sz="2400" b="1" dirty="0" smtClean="0">
              <a:solidFill>
                <a:srgbClr val="777777"/>
              </a:solidFill>
              <a:latin typeface="Calibri" pitchFamily="34" charset="0"/>
            </a:endParaRPr>
          </a:p>
        </p:txBody>
      </p:sp>
      <p:pic>
        <p:nvPicPr>
          <p:cNvPr id="3" name="Picture 16" descr="ARGE_LOGO_RZ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11"/>
          <a:stretch>
            <a:fillRect/>
          </a:stretch>
        </p:blipFill>
        <p:spPr bwMode="auto">
          <a:xfrm>
            <a:off x="3275013" y="873125"/>
            <a:ext cx="2593975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7"/>
          <p:cNvSpPr>
            <a:spLocks noChangeArrowheads="1"/>
          </p:cNvSpPr>
          <p:nvPr userDrawn="1"/>
        </p:nvSpPr>
        <p:spPr bwMode="auto">
          <a:xfrm>
            <a:off x="0" y="6096000"/>
            <a:ext cx="9144000" cy="15240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71801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Nr</a:t>
            </a:r>
            <a:r>
              <a:rPr lang="de-DE" sz="1400">
                <a:latin typeface="Times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6764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62750" y="428625"/>
            <a:ext cx="2152650" cy="60293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04800" y="428625"/>
            <a:ext cx="6305550" cy="60293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Nr</a:t>
            </a:r>
            <a:r>
              <a:rPr lang="de-DE" sz="1400">
                <a:latin typeface="Times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98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428625"/>
            <a:ext cx="7086600" cy="990600"/>
          </a:xfrm>
        </p:spPr>
        <p:txBody>
          <a:bodyPr/>
          <a:lstStyle/>
          <a:p>
            <a:r>
              <a:rPr lang="en-US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04800" y="1600200"/>
            <a:ext cx="8610600" cy="2352675"/>
          </a:xfrm>
        </p:spPr>
        <p:txBody>
          <a:bodyPr/>
          <a:lstStyle/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04800" y="4105275"/>
            <a:ext cx="8610600" cy="2352675"/>
          </a:xfrm>
        </p:spPr>
        <p:txBody>
          <a:bodyPr/>
          <a:lstStyle/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304800" y="6477000"/>
            <a:ext cx="1066800" cy="152400"/>
          </a:xfrm>
        </p:spPr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8153400" y="6400800"/>
            <a:ext cx="6858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Seite Nr</a:t>
            </a:r>
            <a:r>
              <a:rPr lang="de-DE" sz="1400">
                <a:latin typeface="Time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0334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33741683"/>
              </p:ext>
            </p:extLst>
          </p:nvPr>
        </p:nvGraphicFramePr>
        <p:xfrm>
          <a:off x="1466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4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6" y="1589"/>
                        <a:ext cx="146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575436" y="2413911"/>
            <a:ext cx="5900100" cy="843393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lnSpc>
                <a:spcPts val="2900"/>
              </a:lnSpc>
              <a:defRPr sz="2700" baseline="0">
                <a:solidFill>
                  <a:srgbClr val="E3001B"/>
                </a:solidFill>
              </a:defRPr>
            </a:lvl1pPr>
          </a:lstStyle>
          <a:p>
            <a:r>
              <a:rPr lang="de-AT" noProof="0" dirty="0"/>
              <a:t>HIER STEHT EIN TITEL</a:t>
            </a:r>
            <a:br>
              <a:rPr lang="de-AT" noProof="0" dirty="0"/>
            </a:br>
            <a:r>
              <a:rPr lang="de-AT" noProof="0" dirty="0"/>
              <a:t>UNTERTITEL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86933" y="3129041"/>
            <a:ext cx="5888602" cy="34292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ts val="2200"/>
              </a:lnSpc>
              <a:defRPr sz="120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noProof="0" dirty="0"/>
              <a:t>Hier steht der Autor/Ort, Datum</a:t>
            </a:r>
          </a:p>
        </p:txBody>
      </p:sp>
      <p:sp>
        <p:nvSpPr>
          <p:cNvPr id="3" name="Rechteck 2"/>
          <p:cNvSpPr/>
          <p:nvPr userDrawn="1"/>
        </p:nvSpPr>
        <p:spPr>
          <a:xfrm>
            <a:off x="126743" y="183071"/>
            <a:ext cx="8872030" cy="129012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2000" dirty="0" err="1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8" name="Bild 7" descr="Apothekerkammer_Logo_RGB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154" y="522000"/>
            <a:ext cx="1827692" cy="440248"/>
          </a:xfrm>
          <a:prstGeom prst="rect">
            <a:avLst/>
          </a:prstGeom>
        </p:spPr>
      </p:pic>
      <p:pic>
        <p:nvPicPr>
          <p:cNvPr id="10" name="Bild 9" descr="20140210_Apokammer_PPT_V4.jpg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41" r="944"/>
          <a:stretch/>
        </p:blipFill>
        <p:spPr>
          <a:xfrm>
            <a:off x="0" y="3651250"/>
            <a:ext cx="9144000" cy="320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073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2858272"/>
              </p:ext>
            </p:extLst>
          </p:nvPr>
        </p:nvGraphicFramePr>
        <p:xfrm>
          <a:off x="1466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0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6" y="1589"/>
                        <a:ext cx="146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575436" y="962248"/>
            <a:ext cx="5900100" cy="2295055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>
              <a:lnSpc>
                <a:spcPts val="2900"/>
              </a:lnSpc>
              <a:defRPr sz="2700" baseline="0">
                <a:solidFill>
                  <a:srgbClr val="E3001B"/>
                </a:solidFill>
              </a:defRPr>
            </a:lvl1pPr>
          </a:lstStyle>
          <a:p>
            <a:r>
              <a:rPr lang="de-AT" noProof="0" dirty="0"/>
              <a:t>HIER STEHT EIN TITEL</a:t>
            </a:r>
            <a:br>
              <a:rPr lang="de-AT" noProof="0" dirty="0"/>
            </a:br>
            <a:r>
              <a:rPr lang="de-AT" noProof="0" dirty="0"/>
              <a:t>UNTERTITEL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86933" y="3129041"/>
            <a:ext cx="5888602" cy="34292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ts val="2200"/>
              </a:lnSpc>
              <a:defRPr sz="120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noProof="0" dirty="0"/>
              <a:t>Hier steht der Autor/Ort, Datum</a:t>
            </a:r>
          </a:p>
        </p:txBody>
      </p:sp>
      <p:pic>
        <p:nvPicPr>
          <p:cNvPr id="9" name="Bild 8" descr="Schladming von oben. Copyright.jpg"/>
          <p:cNvPicPr>
            <a:picLocks noChangeAspect="1"/>
          </p:cNvPicPr>
          <p:nvPr userDrawn="1"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44" b="13284"/>
          <a:stretch/>
        </p:blipFill>
        <p:spPr>
          <a:xfrm>
            <a:off x="-14342" y="3663950"/>
            <a:ext cx="9158342" cy="3239213"/>
          </a:xfrm>
          <a:prstGeom prst="rect">
            <a:avLst/>
          </a:prstGeom>
        </p:spPr>
      </p:pic>
      <p:sp>
        <p:nvSpPr>
          <p:cNvPr id="6" name="Rechteck 5"/>
          <p:cNvSpPr/>
          <p:nvPr userDrawn="1"/>
        </p:nvSpPr>
        <p:spPr>
          <a:xfrm>
            <a:off x="126743" y="125860"/>
            <a:ext cx="8861468" cy="134733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2000" dirty="0" err="1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8" name="Bild 7" descr="Apothekerkammer_Logo_RGB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154" y="522000"/>
            <a:ext cx="1827692" cy="44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312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13917058"/>
              </p:ext>
            </p:extLst>
          </p:nvPr>
        </p:nvGraphicFramePr>
        <p:xfrm>
          <a:off x="1466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6" y="1589"/>
                        <a:ext cx="146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670920" y="854712"/>
            <a:ext cx="5804616" cy="37241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lnSpc>
                <a:spcPct val="110000"/>
              </a:lnSpc>
              <a:defRPr sz="2200">
                <a:solidFill>
                  <a:srgbClr val="005FAA"/>
                </a:solidFill>
              </a:defRPr>
            </a:lvl1pPr>
          </a:lstStyle>
          <a:p>
            <a:r>
              <a:rPr lang="de-AT" noProof="0" dirty="0"/>
              <a:t>Inhaltsverzeichnis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26410" y="6364881"/>
            <a:ext cx="161073" cy="181594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700">
                <a:solidFill>
                  <a:srgbClr val="005FAA"/>
                </a:solidFill>
                <a:latin typeface="Arial"/>
                <a:cs typeface="Arial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2B588E4-0580-4920-92CD-EC1C9E43FDE4}" type="slidenum">
              <a:rPr lang="de-AT" smtClean="0"/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AT" dirty="0"/>
          </a:p>
        </p:txBody>
      </p:sp>
      <p:sp>
        <p:nvSpPr>
          <p:cNvPr id="12" name="Datumsplatzhalter 4"/>
          <p:cNvSpPr>
            <a:spLocks noGrp="1"/>
          </p:cNvSpPr>
          <p:nvPr>
            <p:ph type="dt" sz="half" idx="2"/>
          </p:nvPr>
        </p:nvSpPr>
        <p:spPr>
          <a:xfrm>
            <a:off x="581815" y="6364881"/>
            <a:ext cx="6936456" cy="1815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rgbClr val="005FAA"/>
                </a:solidFill>
                <a:latin typeface="Arial"/>
                <a:cs typeface="Arial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AT"/>
              <a:t>© Abteilung / 14.02.14</a:t>
            </a:r>
            <a:endParaRPr lang="de-DE" dirty="0"/>
          </a:p>
        </p:txBody>
      </p:sp>
      <p:cxnSp>
        <p:nvCxnSpPr>
          <p:cNvPr id="6" name="Gerade Verbindung 5"/>
          <p:cNvCxnSpPr/>
          <p:nvPr userDrawn="1"/>
        </p:nvCxnSpPr>
        <p:spPr>
          <a:xfrm flipH="1">
            <a:off x="670919" y="6207687"/>
            <a:ext cx="7816564" cy="0"/>
          </a:xfrm>
          <a:prstGeom prst="line">
            <a:avLst/>
          </a:prstGeom>
          <a:ln>
            <a:solidFill>
              <a:schemeClr val="accent2"/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18"/>
          <p:cNvSpPr>
            <a:spLocks noGrp="1"/>
          </p:cNvSpPr>
          <p:nvPr>
            <p:ph type="body" sz="quarter" idx="15"/>
          </p:nvPr>
        </p:nvSpPr>
        <p:spPr>
          <a:xfrm>
            <a:off x="576795" y="1427163"/>
            <a:ext cx="5903205" cy="4673600"/>
          </a:xfrm>
          <a:prstGeom prst="rect">
            <a:avLst/>
          </a:prstGeom>
        </p:spPr>
        <p:txBody>
          <a:bodyPr vert="horz"/>
          <a:lstStyle>
            <a:lvl1pPr>
              <a:lnSpc>
                <a:spcPts val="2200"/>
              </a:lnSpc>
              <a:defRPr>
                <a:solidFill>
                  <a:schemeClr val="tx1"/>
                </a:solidFill>
              </a:defRPr>
            </a:lvl1pPr>
            <a:lvl2pPr marL="230400" indent="-230400">
              <a:lnSpc>
                <a:spcPts val="2200"/>
              </a:lnSpc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 marL="460800" indent="-230400">
              <a:lnSpc>
                <a:spcPts val="2200"/>
              </a:lnSpc>
              <a:buFont typeface="+mj-lt"/>
              <a:buAutoNum type="arabicPeriod"/>
              <a:defRPr>
                <a:solidFill>
                  <a:schemeClr val="tx1"/>
                </a:solidFill>
              </a:defRPr>
            </a:lvl3pPr>
            <a:lvl4pPr marL="691200" indent="-230400">
              <a:lnSpc>
                <a:spcPts val="2200"/>
              </a:lnSpc>
              <a:buFont typeface="+mj-lt"/>
              <a:buAutoNum type="arabicPeriod"/>
              <a:defRPr>
                <a:solidFill>
                  <a:schemeClr val="tx1"/>
                </a:solidFill>
              </a:defRPr>
            </a:lvl4pPr>
            <a:lvl5pPr marL="0" indent="0">
              <a:lnSpc>
                <a:spcPts val="2200"/>
              </a:lnSpc>
              <a:buFontTx/>
              <a:buNone/>
              <a:defRPr sz="1500" b="1">
                <a:solidFill>
                  <a:srgbClr val="005FAA"/>
                </a:solidFill>
                <a:latin typeface="Arial"/>
              </a:defRPr>
            </a:lvl5pPr>
            <a:lvl6pPr marL="2286000" indent="0">
              <a:buNone/>
              <a:defRPr>
                <a:latin typeface="Arial"/>
                <a:cs typeface="Arial"/>
              </a:defRPr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4119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bg>
      <p:bgPr>
        <a:solidFill>
          <a:srgbClr val="005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26410" y="6364881"/>
            <a:ext cx="161073" cy="181594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 algn="r">
              <a:defRPr sz="7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2B588E4-0580-4920-92CD-EC1C9E43FDE4}" type="slidenum">
              <a:rPr lang="de-AT" smtClean="0">
                <a:solidFill>
                  <a:prstClr val="white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AT" dirty="0">
              <a:solidFill>
                <a:prstClr val="white"/>
              </a:solidFill>
            </a:endParaRPr>
          </a:p>
        </p:txBody>
      </p:sp>
      <p:sp>
        <p:nvSpPr>
          <p:cNvPr id="20" name="Datumsplatzhalter 4"/>
          <p:cNvSpPr>
            <a:spLocks noGrp="1"/>
          </p:cNvSpPr>
          <p:nvPr>
            <p:ph type="dt" sz="half" idx="2"/>
          </p:nvPr>
        </p:nvSpPr>
        <p:spPr>
          <a:xfrm>
            <a:off x="581815" y="6364881"/>
            <a:ext cx="6936456" cy="18159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AT">
                <a:solidFill>
                  <a:prstClr val="white"/>
                </a:solidFill>
              </a:rPr>
              <a:t>© Abteilung / 14.02.14</a:t>
            </a:r>
            <a:endParaRPr lang="de-DE" dirty="0">
              <a:solidFill>
                <a:prstClr val="white"/>
              </a:solidFill>
            </a:endParaRPr>
          </a:p>
        </p:txBody>
      </p:sp>
      <p:cxnSp>
        <p:nvCxnSpPr>
          <p:cNvPr id="21" name="Gerade Verbindung 20"/>
          <p:cNvCxnSpPr/>
          <p:nvPr userDrawn="1"/>
        </p:nvCxnSpPr>
        <p:spPr>
          <a:xfrm flipH="1">
            <a:off x="670919" y="6207687"/>
            <a:ext cx="7816564" cy="0"/>
          </a:xfrm>
          <a:prstGeom prst="line">
            <a:avLst/>
          </a:prstGeom>
          <a:ln>
            <a:solidFill>
              <a:schemeClr val="bg1"/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Inhaltsplatzhalter 2"/>
          <p:cNvSpPr>
            <a:spLocks noGrp="1"/>
          </p:cNvSpPr>
          <p:nvPr>
            <p:ph idx="1" hasCustomPrompt="1"/>
          </p:nvPr>
        </p:nvSpPr>
        <p:spPr>
          <a:xfrm>
            <a:off x="582641" y="3135828"/>
            <a:ext cx="5892895" cy="277929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ts val="2900"/>
              </a:lnSpc>
              <a:defRPr sz="2700" i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lnSpc>
                <a:spcPts val="2700"/>
              </a:lnSpc>
              <a:defRPr sz="2400"/>
            </a:lvl2pPr>
            <a:lvl3pPr>
              <a:lnSpc>
                <a:spcPts val="2700"/>
              </a:lnSpc>
              <a:defRPr sz="2400"/>
            </a:lvl3pPr>
            <a:lvl4pPr>
              <a:lnSpc>
                <a:spcPts val="2700"/>
              </a:lnSpc>
              <a:defRPr sz="2400"/>
            </a:lvl4pPr>
            <a:lvl5pPr>
              <a:lnSpc>
                <a:spcPts val="2700"/>
              </a:lnSpc>
              <a:defRPr sz="2400"/>
            </a:lvl5pPr>
          </a:lstStyle>
          <a:p>
            <a:pPr lvl="0"/>
            <a:r>
              <a:rPr lang="de-AT" noProof="0" dirty="0"/>
              <a:t>HIER STEHT EINE</a:t>
            </a:r>
          </a:p>
          <a:p>
            <a:pPr lvl="0"/>
            <a:r>
              <a:rPr lang="de-AT" noProof="0" dirty="0"/>
              <a:t>KAPITELÜBERSCHRIFT</a:t>
            </a:r>
          </a:p>
        </p:txBody>
      </p:sp>
      <p:sp>
        <p:nvSpPr>
          <p:cNvPr id="13" name="Rechteck 12"/>
          <p:cNvSpPr/>
          <p:nvPr userDrawn="1"/>
        </p:nvSpPr>
        <p:spPr>
          <a:xfrm>
            <a:off x="0" y="0"/>
            <a:ext cx="9144000" cy="147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2000" dirty="0" err="1">
              <a:solidFill>
                <a:prstClr val="white"/>
              </a:solidFill>
            </a:endParaRPr>
          </a:p>
        </p:txBody>
      </p:sp>
      <p:pic>
        <p:nvPicPr>
          <p:cNvPr id="17" name="Bild 16" descr="Apothekerkammer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077" y="576001"/>
            <a:ext cx="1246154" cy="30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976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te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Schladming von oben. Copyright.jpg"/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0" t="14160" r="9013" b="14784"/>
          <a:stretch/>
        </p:blipFill>
        <p:spPr>
          <a:xfrm>
            <a:off x="0" y="1476001"/>
            <a:ext cx="9144000" cy="5377782"/>
          </a:xfrm>
          <a:prstGeom prst="rect">
            <a:avLst/>
          </a:prstGeom>
        </p:spPr>
      </p:pic>
      <p:sp>
        <p:nvSpPr>
          <p:cNvPr id="6" name="Rechteck 5"/>
          <p:cNvSpPr/>
          <p:nvPr userDrawn="1"/>
        </p:nvSpPr>
        <p:spPr>
          <a:xfrm>
            <a:off x="0" y="0"/>
            <a:ext cx="9144000" cy="147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2000" dirty="0" err="1">
              <a:solidFill>
                <a:prstClr val="white"/>
              </a:solidFill>
            </a:endParaRPr>
          </a:p>
        </p:txBody>
      </p:sp>
      <p:pic>
        <p:nvPicPr>
          <p:cNvPr id="8" name="Bild 7" descr="Apothekerkammer_Logo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077" y="576001"/>
            <a:ext cx="1246154" cy="30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122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bg>
      <p:bgPr>
        <a:solidFill>
          <a:srgbClr val="005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593154" y="3146366"/>
            <a:ext cx="5882382" cy="1388842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600"/>
              </a:lnSpc>
              <a:defRPr sz="2400" i="1" baseline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2700"/>
              </a:lnSpc>
              <a:defRPr sz="2400"/>
            </a:lvl2pPr>
            <a:lvl3pPr>
              <a:lnSpc>
                <a:spcPts val="2700"/>
              </a:lnSpc>
              <a:defRPr sz="2400"/>
            </a:lvl3pPr>
            <a:lvl4pPr>
              <a:lnSpc>
                <a:spcPts val="2700"/>
              </a:lnSpc>
              <a:defRPr sz="2400"/>
            </a:lvl4pPr>
            <a:lvl5pPr>
              <a:lnSpc>
                <a:spcPts val="2700"/>
              </a:lnSpc>
              <a:defRPr sz="2400"/>
            </a:lvl5pPr>
          </a:lstStyle>
          <a:p>
            <a:pPr lvl="0"/>
            <a:r>
              <a:rPr lang="de-AT" noProof="0" dirty="0"/>
              <a:t>„Platzhalter für ein Zitat, oder eine zentrale Message.“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1" hasCustomPrompt="1"/>
          </p:nvPr>
        </p:nvSpPr>
        <p:spPr>
          <a:xfrm>
            <a:off x="593154" y="4874263"/>
            <a:ext cx="5882382" cy="249641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2000"/>
              </a:lnSpc>
              <a:defRPr sz="1400" i="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700"/>
              </a:lnSpc>
              <a:defRPr sz="2400"/>
            </a:lvl2pPr>
            <a:lvl3pPr>
              <a:lnSpc>
                <a:spcPts val="2700"/>
              </a:lnSpc>
              <a:defRPr sz="2400"/>
            </a:lvl3pPr>
            <a:lvl4pPr>
              <a:lnSpc>
                <a:spcPts val="2700"/>
              </a:lnSpc>
              <a:defRPr sz="2400"/>
            </a:lvl4pPr>
            <a:lvl5pPr>
              <a:lnSpc>
                <a:spcPts val="2700"/>
              </a:lnSpc>
              <a:defRPr sz="2400"/>
            </a:lvl5pPr>
          </a:lstStyle>
          <a:p>
            <a:pPr lvl="0"/>
            <a:r>
              <a:rPr lang="de-AT" noProof="0" dirty="0"/>
              <a:t>Titel, Vorname, Nachname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26410" y="6364881"/>
            <a:ext cx="161073" cy="181594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 algn="r">
              <a:defRPr sz="7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2B588E4-0580-4920-92CD-EC1C9E43FDE4}" type="slidenum">
              <a:rPr lang="de-AT" smtClean="0">
                <a:solidFill>
                  <a:prstClr val="white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AT" dirty="0">
              <a:solidFill>
                <a:prstClr val="white"/>
              </a:solidFill>
            </a:endParaRPr>
          </a:p>
        </p:txBody>
      </p:sp>
      <p:sp>
        <p:nvSpPr>
          <p:cNvPr id="12" name="Datumsplatzhalter 4"/>
          <p:cNvSpPr>
            <a:spLocks noGrp="1"/>
          </p:cNvSpPr>
          <p:nvPr>
            <p:ph type="dt" sz="half" idx="2"/>
          </p:nvPr>
        </p:nvSpPr>
        <p:spPr>
          <a:xfrm>
            <a:off x="581815" y="6364881"/>
            <a:ext cx="6936456" cy="18159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AT">
                <a:solidFill>
                  <a:prstClr val="white"/>
                </a:solidFill>
              </a:rPr>
              <a:t>© Abteilung / 14.02.14</a:t>
            </a:r>
            <a:endParaRPr lang="de-DE" dirty="0">
              <a:solidFill>
                <a:prstClr val="white"/>
              </a:solidFill>
            </a:endParaRPr>
          </a:p>
        </p:txBody>
      </p:sp>
      <p:cxnSp>
        <p:nvCxnSpPr>
          <p:cNvPr id="13" name="Gerade Verbindung 12"/>
          <p:cNvCxnSpPr/>
          <p:nvPr userDrawn="1"/>
        </p:nvCxnSpPr>
        <p:spPr>
          <a:xfrm flipH="1">
            <a:off x="670919" y="6207687"/>
            <a:ext cx="7816564" cy="0"/>
          </a:xfrm>
          <a:prstGeom prst="line">
            <a:avLst/>
          </a:prstGeom>
          <a:ln>
            <a:solidFill>
              <a:schemeClr val="bg1"/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9"/>
          <p:cNvSpPr/>
          <p:nvPr userDrawn="1"/>
        </p:nvSpPr>
        <p:spPr>
          <a:xfrm>
            <a:off x="0" y="0"/>
            <a:ext cx="9144000" cy="147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2000" dirty="0" err="1">
              <a:solidFill>
                <a:prstClr val="white"/>
              </a:solidFill>
            </a:endParaRPr>
          </a:p>
        </p:txBody>
      </p:sp>
      <p:pic>
        <p:nvPicPr>
          <p:cNvPr id="17" name="Bild 16" descr="Apothekerkammer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077" y="576001"/>
            <a:ext cx="1246154" cy="30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7500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agwort A">
    <p:bg>
      <p:bgPr>
        <a:solidFill>
          <a:srgbClr val="005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1" hasCustomPrompt="1"/>
          </p:nvPr>
        </p:nvSpPr>
        <p:spPr>
          <a:xfrm>
            <a:off x="576795" y="1581151"/>
            <a:ext cx="5898740" cy="15692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5000" i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lnSpc>
                <a:spcPts val="2700"/>
              </a:lnSpc>
              <a:defRPr sz="2400"/>
            </a:lvl2pPr>
            <a:lvl3pPr>
              <a:lnSpc>
                <a:spcPts val="2700"/>
              </a:lnSpc>
              <a:defRPr sz="2400"/>
            </a:lvl3pPr>
            <a:lvl4pPr>
              <a:lnSpc>
                <a:spcPts val="2700"/>
              </a:lnSpc>
              <a:defRPr sz="2400"/>
            </a:lvl4pPr>
            <a:lvl5pPr>
              <a:lnSpc>
                <a:spcPts val="2700"/>
              </a:lnSpc>
              <a:defRPr sz="2400"/>
            </a:lvl5pPr>
          </a:lstStyle>
          <a:p>
            <a:pPr lvl="0"/>
            <a:r>
              <a:rPr lang="de-AT" noProof="0" dirty="0"/>
              <a:t>Schlagwort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26410" y="6364881"/>
            <a:ext cx="161073" cy="181594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 algn="r">
              <a:defRPr sz="7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2B588E4-0580-4920-92CD-EC1C9E43FDE4}" type="slidenum">
              <a:rPr lang="de-AT" smtClean="0">
                <a:solidFill>
                  <a:prstClr val="white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AT" dirty="0">
              <a:solidFill>
                <a:prstClr val="white"/>
              </a:solidFill>
            </a:endParaRPr>
          </a:p>
        </p:txBody>
      </p:sp>
      <p:sp>
        <p:nvSpPr>
          <p:cNvPr id="12" name="Datumsplatzhalter 4"/>
          <p:cNvSpPr>
            <a:spLocks noGrp="1"/>
          </p:cNvSpPr>
          <p:nvPr>
            <p:ph type="dt" sz="half" idx="2"/>
          </p:nvPr>
        </p:nvSpPr>
        <p:spPr>
          <a:xfrm>
            <a:off x="581815" y="6364881"/>
            <a:ext cx="6936456" cy="18159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AT" dirty="0">
                <a:solidFill>
                  <a:prstClr val="white"/>
                </a:solidFill>
              </a:rPr>
              <a:t>© Abteilung / 14.02.14</a:t>
            </a:r>
            <a:endParaRPr lang="de-DE" dirty="0">
              <a:solidFill>
                <a:prstClr val="white"/>
              </a:solidFill>
            </a:endParaRPr>
          </a:p>
        </p:txBody>
      </p:sp>
      <p:cxnSp>
        <p:nvCxnSpPr>
          <p:cNvPr id="13" name="Gerade Verbindung 12"/>
          <p:cNvCxnSpPr/>
          <p:nvPr userDrawn="1"/>
        </p:nvCxnSpPr>
        <p:spPr>
          <a:xfrm flipH="1">
            <a:off x="670919" y="6207687"/>
            <a:ext cx="7816564" cy="0"/>
          </a:xfrm>
          <a:prstGeom prst="line">
            <a:avLst/>
          </a:prstGeom>
          <a:ln>
            <a:solidFill>
              <a:schemeClr val="bg1"/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18"/>
          <p:cNvSpPr>
            <a:spLocks noGrp="1"/>
          </p:cNvSpPr>
          <p:nvPr>
            <p:ph type="body" sz="quarter" idx="15"/>
          </p:nvPr>
        </p:nvSpPr>
        <p:spPr>
          <a:xfrm>
            <a:off x="590550" y="3432175"/>
            <a:ext cx="5884985" cy="2711450"/>
          </a:xfrm>
          <a:prstGeom prst="rect">
            <a:avLst/>
          </a:prstGeom>
        </p:spPr>
        <p:txBody>
          <a:bodyPr vert="horz"/>
          <a:lstStyle>
            <a:lvl1pPr>
              <a:lnSpc>
                <a:spcPts val="2600"/>
              </a:lnSpc>
              <a:defRPr sz="2100">
                <a:solidFill>
                  <a:schemeClr val="bg1"/>
                </a:solidFill>
                <a:latin typeface="Georgia"/>
                <a:cs typeface="Georgia"/>
              </a:defRPr>
            </a:lvl1pPr>
            <a:lvl2pPr>
              <a:lnSpc>
                <a:spcPts val="2600"/>
              </a:lnSpc>
              <a:defRPr sz="2100">
                <a:solidFill>
                  <a:schemeClr val="bg1"/>
                </a:solidFill>
                <a:latin typeface="Georgia"/>
                <a:cs typeface="Georgia"/>
              </a:defRPr>
            </a:lvl2pPr>
            <a:lvl3pPr>
              <a:lnSpc>
                <a:spcPts val="2600"/>
              </a:lnSpc>
              <a:defRPr sz="2100">
                <a:solidFill>
                  <a:schemeClr val="bg1"/>
                </a:solidFill>
                <a:latin typeface="Georgia"/>
                <a:cs typeface="Georgia"/>
              </a:defRPr>
            </a:lvl3pPr>
            <a:lvl4pPr>
              <a:lnSpc>
                <a:spcPts val="2600"/>
              </a:lnSpc>
              <a:defRPr sz="2100">
                <a:solidFill>
                  <a:schemeClr val="bg1"/>
                </a:solidFill>
                <a:latin typeface="Georgia"/>
                <a:cs typeface="Georgia"/>
              </a:defRPr>
            </a:lvl4pPr>
            <a:lvl5pPr marL="0" indent="0">
              <a:lnSpc>
                <a:spcPts val="2200"/>
              </a:lnSpc>
              <a:buFontTx/>
              <a:buNone/>
              <a:defRPr sz="1500" b="1">
                <a:solidFill>
                  <a:srgbClr val="005FAA"/>
                </a:solidFill>
                <a:latin typeface="Arial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7" name="Rechteck 16"/>
          <p:cNvSpPr/>
          <p:nvPr userDrawn="1"/>
        </p:nvSpPr>
        <p:spPr>
          <a:xfrm>
            <a:off x="0" y="0"/>
            <a:ext cx="9144000" cy="147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2000" dirty="0" err="1">
              <a:solidFill>
                <a:prstClr val="white"/>
              </a:solidFill>
            </a:endParaRPr>
          </a:p>
        </p:txBody>
      </p:sp>
      <p:pic>
        <p:nvPicPr>
          <p:cNvPr id="18" name="Bild 17" descr="Apothekerkammer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077" y="576001"/>
            <a:ext cx="1246154" cy="30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82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Nr</a:t>
            </a:r>
            <a:r>
              <a:rPr lang="de-DE" sz="1400">
                <a:latin typeface="Times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96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agwor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1" hasCustomPrompt="1"/>
          </p:nvPr>
        </p:nvSpPr>
        <p:spPr>
          <a:xfrm>
            <a:off x="560524" y="1581151"/>
            <a:ext cx="5915011" cy="15692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5000" i="0" baseline="0">
                <a:solidFill>
                  <a:srgbClr val="005FAA"/>
                </a:solidFill>
                <a:latin typeface="Arial"/>
                <a:cs typeface="Arial"/>
              </a:defRPr>
            </a:lvl1pPr>
            <a:lvl2pPr>
              <a:lnSpc>
                <a:spcPts val="2700"/>
              </a:lnSpc>
              <a:defRPr sz="2400"/>
            </a:lvl2pPr>
            <a:lvl3pPr>
              <a:lnSpc>
                <a:spcPts val="2700"/>
              </a:lnSpc>
              <a:defRPr sz="2400"/>
            </a:lvl3pPr>
            <a:lvl4pPr>
              <a:lnSpc>
                <a:spcPts val="2700"/>
              </a:lnSpc>
              <a:defRPr sz="2400"/>
            </a:lvl4pPr>
            <a:lvl5pPr>
              <a:lnSpc>
                <a:spcPts val="2700"/>
              </a:lnSpc>
              <a:defRPr sz="2400"/>
            </a:lvl5pPr>
          </a:lstStyle>
          <a:p>
            <a:pPr lvl="0"/>
            <a:r>
              <a:rPr lang="de-AT" noProof="0" dirty="0"/>
              <a:t>Schlagwort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26410" y="6364881"/>
            <a:ext cx="161073" cy="181594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700">
                <a:solidFill>
                  <a:srgbClr val="005FAA"/>
                </a:solidFill>
                <a:latin typeface="Arial"/>
                <a:cs typeface="Arial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2B588E4-0580-4920-92CD-EC1C9E43FDE4}" type="slidenum">
              <a:rPr lang="de-AT" smtClean="0"/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AT" dirty="0"/>
          </a:p>
        </p:txBody>
      </p:sp>
      <p:sp>
        <p:nvSpPr>
          <p:cNvPr id="12" name="Datumsplatzhalter 4"/>
          <p:cNvSpPr>
            <a:spLocks noGrp="1"/>
          </p:cNvSpPr>
          <p:nvPr>
            <p:ph type="dt" sz="half" idx="2"/>
          </p:nvPr>
        </p:nvSpPr>
        <p:spPr>
          <a:xfrm>
            <a:off x="581815" y="6364881"/>
            <a:ext cx="6936456" cy="1815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rgbClr val="005FAA"/>
                </a:solidFill>
                <a:latin typeface="Arial"/>
                <a:cs typeface="Arial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AT"/>
              <a:t>© Abteilung / 14.02.14</a:t>
            </a:r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 flipH="1">
            <a:off x="670919" y="6207687"/>
            <a:ext cx="7816564" cy="0"/>
          </a:xfrm>
          <a:prstGeom prst="line">
            <a:avLst/>
          </a:prstGeom>
          <a:ln>
            <a:solidFill>
              <a:schemeClr val="accent2"/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18"/>
          <p:cNvSpPr>
            <a:spLocks noGrp="1"/>
          </p:cNvSpPr>
          <p:nvPr>
            <p:ph type="body" sz="quarter" idx="15"/>
          </p:nvPr>
        </p:nvSpPr>
        <p:spPr>
          <a:xfrm>
            <a:off x="576795" y="3432175"/>
            <a:ext cx="5898740" cy="2711450"/>
          </a:xfrm>
          <a:prstGeom prst="rect">
            <a:avLst/>
          </a:prstGeom>
        </p:spPr>
        <p:txBody>
          <a:bodyPr vert="horz"/>
          <a:lstStyle>
            <a:lvl1pPr>
              <a:lnSpc>
                <a:spcPts val="2600"/>
              </a:lnSpc>
              <a:defRPr sz="2100">
                <a:solidFill>
                  <a:schemeClr val="tx1"/>
                </a:solidFill>
                <a:latin typeface="Georgia"/>
                <a:cs typeface="Georgia"/>
              </a:defRPr>
            </a:lvl1pPr>
            <a:lvl2pPr>
              <a:lnSpc>
                <a:spcPts val="2600"/>
              </a:lnSpc>
              <a:defRPr sz="2100">
                <a:solidFill>
                  <a:schemeClr val="tx1"/>
                </a:solidFill>
                <a:latin typeface="Georgia"/>
                <a:cs typeface="Georgia"/>
              </a:defRPr>
            </a:lvl2pPr>
            <a:lvl3pPr>
              <a:lnSpc>
                <a:spcPts val="2600"/>
              </a:lnSpc>
              <a:defRPr sz="2100">
                <a:solidFill>
                  <a:schemeClr val="tx1"/>
                </a:solidFill>
                <a:latin typeface="Georgia"/>
                <a:cs typeface="Georgia"/>
              </a:defRPr>
            </a:lvl3pPr>
            <a:lvl4pPr>
              <a:lnSpc>
                <a:spcPts val="2600"/>
              </a:lnSpc>
              <a:defRPr sz="2100">
                <a:solidFill>
                  <a:schemeClr val="tx1"/>
                </a:solidFill>
                <a:latin typeface="Georgia"/>
                <a:cs typeface="Georgia"/>
              </a:defRPr>
            </a:lvl4pPr>
            <a:lvl5pPr marL="0" indent="0">
              <a:lnSpc>
                <a:spcPts val="2200"/>
              </a:lnSpc>
              <a:buFontTx/>
              <a:buNone/>
              <a:defRPr sz="1500" b="1">
                <a:solidFill>
                  <a:srgbClr val="005FAA"/>
                </a:solidFill>
                <a:latin typeface="Arial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999841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ichwo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1" hasCustomPrompt="1"/>
          </p:nvPr>
        </p:nvSpPr>
        <p:spPr>
          <a:xfrm>
            <a:off x="570036" y="1581151"/>
            <a:ext cx="5905500" cy="161586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183600" indent="-219600">
              <a:lnSpc>
                <a:spcPts val="3600"/>
              </a:lnSpc>
              <a:buSzPct val="100000"/>
              <a:buFont typeface="Arial"/>
              <a:buChar char="•"/>
              <a:defRPr sz="2800" i="0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>
              <a:lnSpc>
                <a:spcPts val="2700"/>
              </a:lnSpc>
              <a:defRPr sz="2400"/>
            </a:lvl2pPr>
            <a:lvl3pPr>
              <a:lnSpc>
                <a:spcPts val="2700"/>
              </a:lnSpc>
              <a:defRPr sz="2400"/>
            </a:lvl3pPr>
            <a:lvl4pPr>
              <a:lnSpc>
                <a:spcPts val="2700"/>
              </a:lnSpc>
              <a:defRPr sz="2400"/>
            </a:lvl4pPr>
            <a:lvl5pPr>
              <a:lnSpc>
                <a:spcPts val="2700"/>
              </a:lnSpc>
              <a:defRPr sz="2400"/>
            </a:lvl5pPr>
          </a:lstStyle>
          <a:p>
            <a:pPr lvl="0"/>
            <a:r>
              <a:rPr lang="de-AT" noProof="0" dirty="0"/>
              <a:t>Stichwort 1</a:t>
            </a:r>
          </a:p>
          <a:p>
            <a:pPr lvl="0"/>
            <a:r>
              <a:rPr lang="de-AT" noProof="0" dirty="0"/>
              <a:t>Stichwort 2</a:t>
            </a:r>
          </a:p>
          <a:p>
            <a:pPr lvl="0"/>
            <a:r>
              <a:rPr lang="de-AT" noProof="0" dirty="0"/>
              <a:t>Stichwort 3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26410" y="6364881"/>
            <a:ext cx="161073" cy="181594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700">
                <a:solidFill>
                  <a:srgbClr val="005FAA"/>
                </a:solidFill>
                <a:latin typeface="Arial"/>
                <a:cs typeface="Arial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2B588E4-0580-4920-92CD-EC1C9E43FDE4}" type="slidenum">
              <a:rPr lang="de-AT" smtClean="0"/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AT" dirty="0"/>
          </a:p>
        </p:txBody>
      </p:sp>
      <p:sp>
        <p:nvSpPr>
          <p:cNvPr id="12" name="Datumsplatzhalter 4"/>
          <p:cNvSpPr>
            <a:spLocks noGrp="1"/>
          </p:cNvSpPr>
          <p:nvPr>
            <p:ph type="dt" sz="half" idx="2"/>
          </p:nvPr>
        </p:nvSpPr>
        <p:spPr>
          <a:xfrm>
            <a:off x="581815" y="6364881"/>
            <a:ext cx="6936456" cy="1815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rgbClr val="005FAA"/>
                </a:solidFill>
                <a:latin typeface="Arial"/>
                <a:cs typeface="Arial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AT"/>
              <a:t>© Abteilung / 14.02.14</a:t>
            </a:r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 flipH="1">
            <a:off x="670919" y="6207687"/>
            <a:ext cx="7816564" cy="0"/>
          </a:xfrm>
          <a:prstGeom prst="line">
            <a:avLst/>
          </a:prstGeom>
          <a:ln>
            <a:solidFill>
              <a:schemeClr val="accent2"/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18"/>
          <p:cNvSpPr>
            <a:spLocks noGrp="1"/>
          </p:cNvSpPr>
          <p:nvPr>
            <p:ph type="body" sz="quarter" idx="15"/>
          </p:nvPr>
        </p:nvSpPr>
        <p:spPr>
          <a:xfrm>
            <a:off x="576795" y="3432175"/>
            <a:ext cx="5898740" cy="2711450"/>
          </a:xfrm>
          <a:prstGeom prst="rect">
            <a:avLst/>
          </a:prstGeom>
        </p:spPr>
        <p:txBody>
          <a:bodyPr vert="horz"/>
          <a:lstStyle>
            <a:lvl1pPr>
              <a:lnSpc>
                <a:spcPts val="2600"/>
              </a:lnSpc>
              <a:defRPr sz="2100">
                <a:solidFill>
                  <a:schemeClr val="tx1"/>
                </a:solidFill>
                <a:latin typeface="Georgia"/>
                <a:cs typeface="Georgia"/>
              </a:defRPr>
            </a:lvl1pPr>
            <a:lvl2pPr>
              <a:lnSpc>
                <a:spcPts val="2600"/>
              </a:lnSpc>
              <a:defRPr sz="2100">
                <a:solidFill>
                  <a:schemeClr val="tx1"/>
                </a:solidFill>
                <a:latin typeface="Georgia"/>
                <a:cs typeface="Georgia"/>
              </a:defRPr>
            </a:lvl2pPr>
            <a:lvl3pPr>
              <a:lnSpc>
                <a:spcPts val="2600"/>
              </a:lnSpc>
              <a:defRPr sz="2100">
                <a:solidFill>
                  <a:schemeClr val="tx1"/>
                </a:solidFill>
                <a:latin typeface="Georgia"/>
                <a:cs typeface="Georgia"/>
              </a:defRPr>
            </a:lvl3pPr>
            <a:lvl4pPr>
              <a:lnSpc>
                <a:spcPts val="2600"/>
              </a:lnSpc>
              <a:defRPr sz="2100">
                <a:solidFill>
                  <a:schemeClr val="tx1"/>
                </a:solidFill>
                <a:latin typeface="Georgia"/>
                <a:cs typeface="Georgia"/>
              </a:defRPr>
            </a:lvl4pPr>
            <a:lvl5pPr marL="0" indent="0">
              <a:lnSpc>
                <a:spcPts val="2200"/>
              </a:lnSpc>
              <a:buFontTx/>
              <a:buNone/>
              <a:defRPr sz="1500" b="1">
                <a:solidFill>
                  <a:srgbClr val="005FAA"/>
                </a:solidFill>
                <a:latin typeface="Arial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904522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33489113"/>
              </p:ext>
            </p:extLst>
          </p:nvPr>
        </p:nvGraphicFramePr>
        <p:xfrm>
          <a:off x="1466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6" y="1589"/>
                        <a:ext cx="146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26410" y="6364881"/>
            <a:ext cx="161073" cy="181594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700">
                <a:solidFill>
                  <a:srgbClr val="005FAA"/>
                </a:solidFill>
                <a:latin typeface="Arial"/>
                <a:cs typeface="Arial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2B588E4-0580-4920-92CD-EC1C9E43FDE4}" type="slidenum">
              <a:rPr lang="de-AT" smtClean="0"/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AT" dirty="0"/>
          </a:p>
        </p:txBody>
      </p:sp>
      <p:sp>
        <p:nvSpPr>
          <p:cNvPr id="12" name="Datumsplatzhalter 4"/>
          <p:cNvSpPr>
            <a:spLocks noGrp="1"/>
          </p:cNvSpPr>
          <p:nvPr>
            <p:ph type="dt" sz="half" idx="2"/>
          </p:nvPr>
        </p:nvSpPr>
        <p:spPr>
          <a:xfrm>
            <a:off x="581815" y="6364881"/>
            <a:ext cx="6936456" cy="1815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rgbClr val="005FAA"/>
                </a:solidFill>
                <a:latin typeface="Arial"/>
                <a:cs typeface="Arial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AT"/>
              <a:t>© Abteilung / 14.02.14</a:t>
            </a:r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 flipH="1">
            <a:off x="670919" y="6207687"/>
            <a:ext cx="7816564" cy="0"/>
          </a:xfrm>
          <a:prstGeom prst="line">
            <a:avLst/>
          </a:prstGeom>
          <a:ln>
            <a:solidFill>
              <a:schemeClr val="accent2"/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584028" y="934707"/>
            <a:ext cx="5891508" cy="677108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600"/>
              </a:lnSpc>
              <a:defRPr sz="2200" spc="0">
                <a:solidFill>
                  <a:srgbClr val="005FAA"/>
                </a:solidFill>
              </a:defRPr>
            </a:lvl1pPr>
          </a:lstStyle>
          <a:p>
            <a:r>
              <a:rPr lang="de-AT" noProof="0" dirty="0"/>
              <a:t>Hier steht eine Überschrift,</a:t>
            </a:r>
            <a:br>
              <a:rPr lang="de-AT" noProof="0" dirty="0"/>
            </a:br>
            <a:r>
              <a:rPr lang="de-AT" noProof="0" dirty="0"/>
              <a:t>diese kann auch zweizeilig sein.</a:t>
            </a:r>
          </a:p>
        </p:txBody>
      </p:sp>
      <p:sp>
        <p:nvSpPr>
          <p:cNvPr id="15" name="Textplatzhalter 18"/>
          <p:cNvSpPr>
            <a:spLocks noGrp="1"/>
          </p:cNvSpPr>
          <p:nvPr>
            <p:ph type="body" sz="quarter" idx="15"/>
          </p:nvPr>
        </p:nvSpPr>
        <p:spPr>
          <a:xfrm>
            <a:off x="576795" y="1738927"/>
            <a:ext cx="5898740" cy="4361836"/>
          </a:xfrm>
          <a:prstGeom prst="rect">
            <a:avLst/>
          </a:prstGeom>
        </p:spPr>
        <p:txBody>
          <a:bodyPr vert="horz"/>
          <a:lstStyle>
            <a:lvl1pPr>
              <a:lnSpc>
                <a:spcPts val="22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ts val="22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ts val="22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ts val="2200"/>
              </a:lnSpc>
              <a:defRPr>
                <a:solidFill>
                  <a:schemeClr val="tx1"/>
                </a:solidFill>
              </a:defRPr>
            </a:lvl4pPr>
            <a:lvl5pPr marL="0" indent="0">
              <a:lnSpc>
                <a:spcPts val="2200"/>
              </a:lnSpc>
              <a:buFontTx/>
              <a:buNone/>
              <a:defRPr sz="1500" b="1">
                <a:solidFill>
                  <a:srgbClr val="005FAA"/>
                </a:solidFill>
                <a:latin typeface="Arial"/>
              </a:defRPr>
            </a:lvl5pPr>
            <a:lvl6pPr marL="230400" indent="-230400">
              <a:buFont typeface="+mj-lt"/>
              <a:buAutoNum type="arabicPeriod"/>
              <a:defRPr sz="1600">
                <a:latin typeface="Georgia"/>
                <a:cs typeface="Georgia"/>
              </a:defRPr>
            </a:lvl6pPr>
            <a:lvl7pPr marL="460800" indent="-230400">
              <a:buFont typeface="+mj-lt"/>
              <a:buAutoNum type="arabicPeriod"/>
              <a:defRPr sz="1600">
                <a:latin typeface="Georgia"/>
                <a:cs typeface="Georgia"/>
              </a:defRPr>
            </a:lvl7pPr>
            <a:lvl8pPr marL="691200" indent="-230400">
              <a:buFont typeface="+mj-lt"/>
              <a:buAutoNum type="arabicPeriod"/>
              <a:defRPr sz="1600">
                <a:latin typeface="Georgia"/>
                <a:cs typeface="Georgia"/>
              </a:defRPr>
            </a:lvl8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20407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8197758"/>
              </p:ext>
            </p:extLst>
          </p:nvPr>
        </p:nvGraphicFramePr>
        <p:xfrm>
          <a:off x="1466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6" y="1589"/>
                        <a:ext cx="146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el 1"/>
          <p:cNvSpPr>
            <a:spLocks noGrp="1"/>
          </p:cNvSpPr>
          <p:nvPr>
            <p:ph type="title" hasCustomPrompt="1"/>
          </p:nvPr>
        </p:nvSpPr>
        <p:spPr>
          <a:xfrm>
            <a:off x="584028" y="934707"/>
            <a:ext cx="5891508" cy="677108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600"/>
              </a:lnSpc>
              <a:defRPr sz="2200" spc="0">
                <a:solidFill>
                  <a:srgbClr val="005FAA"/>
                </a:solidFill>
              </a:defRPr>
            </a:lvl1pPr>
          </a:lstStyle>
          <a:p>
            <a:r>
              <a:rPr lang="de-AT" noProof="0" dirty="0"/>
              <a:t>Hier steht eine Überschrift,</a:t>
            </a:r>
            <a:br>
              <a:rPr lang="de-AT" noProof="0" dirty="0"/>
            </a:br>
            <a:r>
              <a:rPr lang="de-AT" noProof="0" dirty="0"/>
              <a:t>diese kann auch zweizeilig sein.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5"/>
          </p:nvPr>
        </p:nvSpPr>
        <p:spPr>
          <a:xfrm>
            <a:off x="576795" y="1738927"/>
            <a:ext cx="3913144" cy="4230073"/>
          </a:xfrm>
          <a:prstGeom prst="rect">
            <a:avLst/>
          </a:prstGeom>
        </p:spPr>
        <p:txBody>
          <a:bodyPr vert="horz"/>
          <a:lstStyle>
            <a:lvl1pPr>
              <a:lnSpc>
                <a:spcPts val="22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ts val="22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ts val="22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ts val="2200"/>
              </a:lnSpc>
              <a:defRPr>
                <a:solidFill>
                  <a:schemeClr val="tx1"/>
                </a:solidFill>
              </a:defRPr>
            </a:lvl4pPr>
            <a:lvl5pPr marL="0" indent="0">
              <a:lnSpc>
                <a:spcPts val="2200"/>
              </a:lnSpc>
              <a:buFontTx/>
              <a:buNone/>
              <a:defRPr sz="1500" b="1">
                <a:solidFill>
                  <a:srgbClr val="005FAA"/>
                </a:solidFill>
                <a:latin typeface="Arial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2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26410" y="6364881"/>
            <a:ext cx="161073" cy="181594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700">
                <a:solidFill>
                  <a:srgbClr val="005FAA"/>
                </a:solidFill>
                <a:latin typeface="Arial"/>
                <a:cs typeface="Arial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2B588E4-0580-4920-92CD-EC1C9E43FDE4}" type="slidenum">
              <a:rPr lang="de-AT" smtClean="0"/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AT" dirty="0"/>
          </a:p>
        </p:txBody>
      </p:sp>
      <p:sp>
        <p:nvSpPr>
          <p:cNvPr id="21" name="Datumsplatzhalter 4"/>
          <p:cNvSpPr>
            <a:spLocks noGrp="1"/>
          </p:cNvSpPr>
          <p:nvPr>
            <p:ph type="dt" sz="half" idx="2"/>
          </p:nvPr>
        </p:nvSpPr>
        <p:spPr>
          <a:xfrm>
            <a:off x="581815" y="6364881"/>
            <a:ext cx="6936456" cy="1815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rgbClr val="005FAA"/>
                </a:solidFill>
                <a:latin typeface="Arial"/>
                <a:cs typeface="Arial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AT"/>
              <a:t>© Abteilung / 14.02.14</a:t>
            </a:r>
            <a:endParaRPr lang="de-DE" dirty="0"/>
          </a:p>
        </p:txBody>
      </p:sp>
      <p:cxnSp>
        <p:nvCxnSpPr>
          <p:cNvPr id="22" name="Gerade Verbindung 21"/>
          <p:cNvCxnSpPr/>
          <p:nvPr userDrawn="1"/>
        </p:nvCxnSpPr>
        <p:spPr>
          <a:xfrm flipH="1">
            <a:off x="670919" y="6207687"/>
            <a:ext cx="7816564" cy="0"/>
          </a:xfrm>
          <a:prstGeom prst="line">
            <a:avLst/>
          </a:prstGeom>
          <a:ln>
            <a:solidFill>
              <a:schemeClr val="accent2"/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Inhaltsplatzhalter 8"/>
          <p:cNvSpPr>
            <a:spLocks noGrp="1"/>
          </p:cNvSpPr>
          <p:nvPr>
            <p:ph sz="quarter" idx="19"/>
          </p:nvPr>
        </p:nvSpPr>
        <p:spPr>
          <a:xfrm>
            <a:off x="4655527" y="1876425"/>
            <a:ext cx="3831955" cy="4092575"/>
          </a:xfrm>
          <a:prstGeom prst="rect">
            <a:avLst/>
          </a:prstGeom>
          <a:solidFill>
            <a:schemeClr val="bg2"/>
          </a:solidFill>
        </p:spPr>
        <p:txBody>
          <a:bodyPr>
            <a:noAutofit/>
          </a:bodyPr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136000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bjekte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22180350"/>
              </p:ext>
            </p:extLst>
          </p:nvPr>
        </p:nvGraphicFramePr>
        <p:xfrm>
          <a:off x="1466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6" y="1589"/>
                        <a:ext cx="146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Inhaltsplatzhalter 8"/>
          <p:cNvSpPr>
            <a:spLocks noGrp="1"/>
          </p:cNvSpPr>
          <p:nvPr>
            <p:ph sz="quarter" idx="15"/>
          </p:nvPr>
        </p:nvSpPr>
        <p:spPr>
          <a:xfrm>
            <a:off x="670920" y="1876425"/>
            <a:ext cx="3819019" cy="1938338"/>
          </a:xfrm>
          <a:prstGeom prst="rect">
            <a:avLst/>
          </a:prstGeom>
          <a:solidFill>
            <a:schemeClr val="bg2"/>
          </a:solidFill>
        </p:spPr>
        <p:txBody>
          <a:bodyPr>
            <a:noAutofit/>
          </a:bodyPr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22" name="Inhaltsplatzhalter 8"/>
          <p:cNvSpPr>
            <a:spLocks noGrp="1"/>
          </p:cNvSpPr>
          <p:nvPr>
            <p:ph sz="quarter" idx="19"/>
          </p:nvPr>
        </p:nvSpPr>
        <p:spPr>
          <a:xfrm>
            <a:off x="4655527" y="1876425"/>
            <a:ext cx="3831955" cy="1938338"/>
          </a:xfrm>
          <a:prstGeom prst="rect">
            <a:avLst/>
          </a:prstGeom>
          <a:solidFill>
            <a:schemeClr val="bg2"/>
          </a:solidFill>
        </p:spPr>
        <p:txBody>
          <a:bodyPr>
            <a:noAutofit/>
          </a:bodyPr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27" name="Textplatzhalter 18"/>
          <p:cNvSpPr>
            <a:spLocks noGrp="1"/>
          </p:cNvSpPr>
          <p:nvPr>
            <p:ph type="body" sz="quarter" idx="21"/>
          </p:nvPr>
        </p:nvSpPr>
        <p:spPr>
          <a:xfrm>
            <a:off x="576795" y="3965685"/>
            <a:ext cx="3913144" cy="2003316"/>
          </a:xfrm>
          <a:prstGeom prst="rect">
            <a:avLst/>
          </a:prstGeom>
        </p:spPr>
        <p:txBody>
          <a:bodyPr vert="horz"/>
          <a:lstStyle>
            <a:lvl1pPr>
              <a:lnSpc>
                <a:spcPts val="22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ts val="22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ts val="22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ts val="2200"/>
              </a:lnSpc>
              <a:defRPr>
                <a:solidFill>
                  <a:schemeClr val="tx1"/>
                </a:solidFill>
              </a:defRPr>
            </a:lvl4pPr>
            <a:lvl5pPr marL="0" indent="0">
              <a:lnSpc>
                <a:spcPts val="2200"/>
              </a:lnSpc>
              <a:buFontTx/>
              <a:buNone/>
              <a:defRPr sz="1500" b="1">
                <a:solidFill>
                  <a:srgbClr val="005FAA"/>
                </a:solidFill>
                <a:latin typeface="Arial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28" name="Textplatzhalter 18"/>
          <p:cNvSpPr>
            <a:spLocks noGrp="1"/>
          </p:cNvSpPr>
          <p:nvPr>
            <p:ph type="body" sz="quarter" idx="22"/>
          </p:nvPr>
        </p:nvSpPr>
        <p:spPr>
          <a:xfrm>
            <a:off x="4574339" y="3965685"/>
            <a:ext cx="3913144" cy="2003316"/>
          </a:xfrm>
          <a:prstGeom prst="rect">
            <a:avLst/>
          </a:prstGeom>
        </p:spPr>
        <p:txBody>
          <a:bodyPr vert="horz"/>
          <a:lstStyle>
            <a:lvl1pPr>
              <a:lnSpc>
                <a:spcPts val="22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ts val="22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ts val="22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ts val="2200"/>
              </a:lnSpc>
              <a:defRPr>
                <a:solidFill>
                  <a:schemeClr val="tx1"/>
                </a:solidFill>
              </a:defRPr>
            </a:lvl4pPr>
            <a:lvl5pPr marL="0" indent="0">
              <a:lnSpc>
                <a:spcPts val="2200"/>
              </a:lnSpc>
              <a:buFontTx/>
              <a:buNone/>
              <a:defRPr sz="1500" b="1">
                <a:solidFill>
                  <a:srgbClr val="005FAA"/>
                </a:solidFill>
                <a:latin typeface="Arial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26410" y="6364881"/>
            <a:ext cx="161073" cy="181594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700">
                <a:solidFill>
                  <a:srgbClr val="005FAA"/>
                </a:solidFill>
                <a:latin typeface="Arial"/>
                <a:cs typeface="Arial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2B588E4-0580-4920-92CD-EC1C9E43FDE4}" type="slidenum">
              <a:rPr lang="de-AT" smtClean="0"/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AT" dirty="0"/>
          </a:p>
        </p:txBody>
      </p:sp>
      <p:sp>
        <p:nvSpPr>
          <p:cNvPr id="31" name="Datumsplatzhalter 4"/>
          <p:cNvSpPr>
            <a:spLocks noGrp="1"/>
          </p:cNvSpPr>
          <p:nvPr>
            <p:ph type="dt" sz="half" idx="2"/>
          </p:nvPr>
        </p:nvSpPr>
        <p:spPr>
          <a:xfrm>
            <a:off x="581815" y="6364881"/>
            <a:ext cx="6936456" cy="1815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rgbClr val="005FAA"/>
                </a:solidFill>
                <a:latin typeface="Arial"/>
                <a:cs typeface="Arial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AT" dirty="0"/>
              <a:t>© Abteilung / 14.02.14</a:t>
            </a:r>
            <a:endParaRPr lang="de-DE" dirty="0"/>
          </a:p>
        </p:txBody>
      </p:sp>
      <p:cxnSp>
        <p:nvCxnSpPr>
          <p:cNvPr id="32" name="Gerade Verbindung 31"/>
          <p:cNvCxnSpPr/>
          <p:nvPr userDrawn="1"/>
        </p:nvCxnSpPr>
        <p:spPr>
          <a:xfrm flipH="1">
            <a:off x="670919" y="6207687"/>
            <a:ext cx="7816564" cy="0"/>
          </a:xfrm>
          <a:prstGeom prst="line">
            <a:avLst/>
          </a:prstGeom>
          <a:ln>
            <a:solidFill>
              <a:schemeClr val="accent2"/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el 1"/>
          <p:cNvSpPr>
            <a:spLocks noGrp="1"/>
          </p:cNvSpPr>
          <p:nvPr>
            <p:ph type="title" hasCustomPrompt="1"/>
          </p:nvPr>
        </p:nvSpPr>
        <p:spPr>
          <a:xfrm>
            <a:off x="584028" y="934707"/>
            <a:ext cx="5891508" cy="677108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600"/>
              </a:lnSpc>
              <a:defRPr sz="2200" spc="0">
                <a:solidFill>
                  <a:srgbClr val="005FAA"/>
                </a:solidFill>
              </a:defRPr>
            </a:lvl1pPr>
          </a:lstStyle>
          <a:p>
            <a:r>
              <a:rPr lang="de-AT" noProof="0" dirty="0"/>
              <a:t>Hier steht eine Überschrift,</a:t>
            </a:r>
            <a:br>
              <a:rPr lang="de-AT" noProof="0" dirty="0"/>
            </a:br>
            <a:r>
              <a:rPr lang="de-AT" noProof="0" dirty="0"/>
              <a:t>diese kann auch zweizeilig sein.</a:t>
            </a:r>
          </a:p>
        </p:txBody>
      </p:sp>
    </p:spTree>
    <p:extLst>
      <p:ext uri="{BB962C8B-B14F-4D97-AF65-F5344CB8AC3E}">
        <p14:creationId xmlns:p14="http://schemas.microsoft.com/office/powerpoint/2010/main" val="42727758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bje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77875782"/>
              </p:ext>
            </p:extLst>
          </p:nvPr>
        </p:nvGraphicFramePr>
        <p:xfrm>
          <a:off x="1466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6" y="1589"/>
                        <a:ext cx="146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Inhaltsplatzhalter 8"/>
          <p:cNvSpPr>
            <a:spLocks noGrp="1"/>
          </p:cNvSpPr>
          <p:nvPr>
            <p:ph sz="quarter" idx="15"/>
          </p:nvPr>
        </p:nvSpPr>
        <p:spPr>
          <a:xfrm>
            <a:off x="670920" y="2220934"/>
            <a:ext cx="3819019" cy="1911350"/>
          </a:xfrm>
          <a:prstGeom prst="rect">
            <a:avLst/>
          </a:prstGeom>
          <a:solidFill>
            <a:schemeClr val="bg2"/>
          </a:solidFill>
        </p:spPr>
        <p:txBody>
          <a:bodyPr>
            <a:noAutofit/>
          </a:bodyPr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22" name="Inhaltsplatzhalter 8"/>
          <p:cNvSpPr>
            <a:spLocks noGrp="1"/>
          </p:cNvSpPr>
          <p:nvPr>
            <p:ph sz="quarter" idx="19"/>
          </p:nvPr>
        </p:nvSpPr>
        <p:spPr>
          <a:xfrm>
            <a:off x="4655527" y="2220934"/>
            <a:ext cx="3831955" cy="1911350"/>
          </a:xfrm>
          <a:prstGeom prst="rect">
            <a:avLst/>
          </a:prstGeom>
          <a:solidFill>
            <a:schemeClr val="bg2"/>
          </a:solidFill>
        </p:spPr>
        <p:txBody>
          <a:bodyPr>
            <a:noAutofit/>
          </a:bodyPr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27" name="Textplatzhalter 18"/>
          <p:cNvSpPr>
            <a:spLocks noGrp="1"/>
          </p:cNvSpPr>
          <p:nvPr>
            <p:ph type="body" sz="quarter" idx="21"/>
          </p:nvPr>
        </p:nvSpPr>
        <p:spPr>
          <a:xfrm>
            <a:off x="576795" y="1732090"/>
            <a:ext cx="3913144" cy="326269"/>
          </a:xfrm>
          <a:prstGeom prst="rect">
            <a:avLst/>
          </a:prstGeom>
        </p:spPr>
        <p:txBody>
          <a:bodyPr vert="horz"/>
          <a:lstStyle>
            <a:lvl1pPr>
              <a:lnSpc>
                <a:spcPts val="2200"/>
              </a:lnSpc>
              <a:defRPr lang="de-AT" sz="1500" b="1" kern="1200" dirty="0" smtClean="0">
                <a:solidFill>
                  <a:srgbClr val="005FAA"/>
                </a:solidFill>
                <a:latin typeface="Arial"/>
                <a:ea typeface="+mn-ea"/>
                <a:cs typeface="Georgia"/>
              </a:defRPr>
            </a:lvl1pPr>
            <a:lvl2pPr>
              <a:lnSpc>
                <a:spcPts val="22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ts val="22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ts val="2200"/>
              </a:lnSpc>
              <a:defRPr>
                <a:solidFill>
                  <a:schemeClr val="tx1"/>
                </a:solidFill>
              </a:defRPr>
            </a:lvl4pPr>
            <a:lvl5pPr marL="0" indent="0">
              <a:lnSpc>
                <a:spcPts val="2200"/>
              </a:lnSpc>
              <a:buFontTx/>
              <a:buNone/>
              <a:defRPr sz="1500" b="1">
                <a:solidFill>
                  <a:srgbClr val="005FAA"/>
                </a:solidFill>
                <a:latin typeface="Arial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8" name="Textplatzhalter 18"/>
          <p:cNvSpPr>
            <a:spLocks noGrp="1"/>
          </p:cNvSpPr>
          <p:nvPr>
            <p:ph type="body" sz="quarter" idx="22"/>
          </p:nvPr>
        </p:nvSpPr>
        <p:spPr>
          <a:xfrm>
            <a:off x="4574339" y="1732090"/>
            <a:ext cx="3913144" cy="326269"/>
          </a:xfrm>
          <a:prstGeom prst="rect">
            <a:avLst/>
          </a:prstGeom>
        </p:spPr>
        <p:txBody>
          <a:bodyPr vert="horz"/>
          <a:lstStyle>
            <a:lvl1pPr>
              <a:lnSpc>
                <a:spcPts val="2200"/>
              </a:lnSpc>
              <a:defRPr lang="de-AT" sz="1500" b="1" kern="1200" dirty="0" smtClean="0">
                <a:solidFill>
                  <a:srgbClr val="005FAA"/>
                </a:solidFill>
                <a:latin typeface="Arial"/>
                <a:ea typeface="+mn-ea"/>
                <a:cs typeface="Georgia"/>
              </a:defRPr>
            </a:lvl1pPr>
            <a:lvl2pPr>
              <a:lnSpc>
                <a:spcPts val="22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ts val="22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ts val="2200"/>
              </a:lnSpc>
              <a:defRPr>
                <a:solidFill>
                  <a:schemeClr val="tx1"/>
                </a:solidFill>
              </a:defRPr>
            </a:lvl4pPr>
            <a:lvl5pPr marL="0" indent="0">
              <a:lnSpc>
                <a:spcPts val="2200"/>
              </a:lnSpc>
              <a:buFontTx/>
              <a:buNone/>
              <a:defRPr sz="1500" b="1">
                <a:solidFill>
                  <a:srgbClr val="005FAA"/>
                </a:solidFill>
                <a:latin typeface="Arial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26410" y="6364881"/>
            <a:ext cx="161073" cy="181594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700">
                <a:solidFill>
                  <a:srgbClr val="005FAA"/>
                </a:solidFill>
                <a:latin typeface="Arial"/>
                <a:cs typeface="Arial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2B588E4-0580-4920-92CD-EC1C9E43FDE4}" type="slidenum">
              <a:rPr lang="de-AT" smtClean="0"/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AT" dirty="0"/>
          </a:p>
        </p:txBody>
      </p:sp>
      <p:sp>
        <p:nvSpPr>
          <p:cNvPr id="31" name="Datumsplatzhalter 4"/>
          <p:cNvSpPr>
            <a:spLocks noGrp="1"/>
          </p:cNvSpPr>
          <p:nvPr>
            <p:ph type="dt" sz="half" idx="2"/>
          </p:nvPr>
        </p:nvSpPr>
        <p:spPr>
          <a:xfrm>
            <a:off x="581815" y="6364881"/>
            <a:ext cx="6936456" cy="1815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rgbClr val="005FAA"/>
                </a:solidFill>
                <a:latin typeface="Arial"/>
                <a:cs typeface="Arial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AT"/>
              <a:t>© Abteilung / 14.02.14</a:t>
            </a:r>
            <a:endParaRPr lang="de-DE" dirty="0"/>
          </a:p>
        </p:txBody>
      </p:sp>
      <p:cxnSp>
        <p:nvCxnSpPr>
          <p:cNvPr id="32" name="Gerade Verbindung 31"/>
          <p:cNvCxnSpPr/>
          <p:nvPr userDrawn="1"/>
        </p:nvCxnSpPr>
        <p:spPr>
          <a:xfrm flipH="1">
            <a:off x="670919" y="6207687"/>
            <a:ext cx="7816564" cy="0"/>
          </a:xfrm>
          <a:prstGeom prst="line">
            <a:avLst/>
          </a:prstGeom>
          <a:ln>
            <a:solidFill>
              <a:schemeClr val="accent2"/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el 1"/>
          <p:cNvSpPr>
            <a:spLocks noGrp="1"/>
          </p:cNvSpPr>
          <p:nvPr>
            <p:ph type="title" hasCustomPrompt="1"/>
          </p:nvPr>
        </p:nvSpPr>
        <p:spPr>
          <a:xfrm>
            <a:off x="584028" y="934707"/>
            <a:ext cx="5891508" cy="677108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600"/>
              </a:lnSpc>
              <a:defRPr sz="2200" spc="0">
                <a:solidFill>
                  <a:srgbClr val="005FAA"/>
                </a:solidFill>
              </a:defRPr>
            </a:lvl1pPr>
          </a:lstStyle>
          <a:p>
            <a:r>
              <a:rPr lang="de-AT" noProof="0" dirty="0"/>
              <a:t>Hier steht eine Überschrift,</a:t>
            </a:r>
            <a:br>
              <a:rPr lang="de-AT" noProof="0" dirty="0"/>
            </a:br>
            <a:r>
              <a:rPr lang="de-AT" noProof="0" dirty="0"/>
              <a:t>diese kann auch zweizeilig sein.</a:t>
            </a:r>
          </a:p>
        </p:txBody>
      </p:sp>
    </p:spTree>
    <p:extLst>
      <p:ext uri="{BB962C8B-B14F-4D97-AF65-F5344CB8AC3E}">
        <p14:creationId xmlns:p14="http://schemas.microsoft.com/office/powerpoint/2010/main" val="27492857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83965761"/>
              </p:ext>
            </p:extLst>
          </p:nvPr>
        </p:nvGraphicFramePr>
        <p:xfrm>
          <a:off x="1466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6" y="1589"/>
                        <a:ext cx="146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Bild 2" descr="Bildausschnitt_Menschlichkeit.jpg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6" name="Bild 5" descr="Apothekerkammer_Logo_RGB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077" y="576001"/>
            <a:ext cx="1246154" cy="30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97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Nr</a:t>
            </a:r>
            <a:r>
              <a:rPr lang="de-DE" sz="1400">
                <a:latin typeface="Times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843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22910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422910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Nr</a:t>
            </a:r>
            <a:r>
              <a:rPr lang="de-DE" sz="1400">
                <a:latin typeface="Times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404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Nr</a:t>
            </a:r>
            <a:r>
              <a:rPr lang="de-DE" sz="1400">
                <a:latin typeface="Times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4413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Nr</a:t>
            </a:r>
            <a:r>
              <a:rPr lang="de-DE" sz="1400">
                <a:latin typeface="Times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0748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Nr</a:t>
            </a:r>
            <a:r>
              <a:rPr lang="de-DE" sz="1400">
                <a:latin typeface="Times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9016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Nr</a:t>
            </a:r>
            <a:r>
              <a:rPr lang="de-DE" sz="1400">
                <a:latin typeface="Times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762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Nr</a:t>
            </a:r>
            <a:r>
              <a:rPr lang="de-DE" sz="1400">
                <a:latin typeface="Times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7405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ags" Target="../tags/tag1.xml"/><Relationship Id="rId2" Type="http://schemas.openxmlformats.org/officeDocument/2006/relationships/slideLayout" Target="../slideLayouts/slideLayout14.xml"/><Relationship Id="rId16" Type="http://schemas.openxmlformats.org/officeDocument/2006/relationships/vmlDrawing" Target="../drawings/vmlDrawing1.v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3.emf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28625"/>
            <a:ext cx="7086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  <a:br>
              <a:rPr lang="de-DE" smtClean="0"/>
            </a:br>
            <a:r>
              <a:rPr lang="de-DE" smtClean="0"/>
              <a:t>Subline einfügen</a:t>
            </a:r>
          </a:p>
        </p:txBody>
      </p:sp>
      <p:sp>
        <p:nvSpPr>
          <p:cNvPr id="1027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610600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0" tIns="180000" rIns="360000" bIns="180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477000"/>
            <a:ext cx="10668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12813"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400800"/>
            <a:ext cx="685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de-DE"/>
              <a:t>Seite Nr</a:t>
            </a:r>
            <a:r>
              <a:rPr lang="de-DE" sz="1400">
                <a:latin typeface="Times" pitchFamily="18" charset="0"/>
              </a:rPr>
              <a:t>.</a:t>
            </a:r>
          </a:p>
        </p:txBody>
      </p:sp>
      <p:pic>
        <p:nvPicPr>
          <p:cNvPr id="1030" name="Picture 23" descr="ARGE_LOGO_RZ1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14"/>
          <a:stretch>
            <a:fillRect/>
          </a:stretch>
        </p:blipFill>
        <p:spPr bwMode="auto">
          <a:xfrm>
            <a:off x="7543800" y="152400"/>
            <a:ext cx="129857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24"/>
          <p:cNvSpPr>
            <a:spLocks noChangeArrowheads="1"/>
          </p:cNvSpPr>
          <p:nvPr userDrawn="1"/>
        </p:nvSpPr>
        <p:spPr bwMode="auto">
          <a:xfrm>
            <a:off x="304800" y="1371600"/>
            <a:ext cx="7086600" cy="7620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6" r:id="rId12"/>
  </p:sldLayoutIdLst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Arial" charset="0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Arial" charset="0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Arial" charset="0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Arial" charset="0"/>
        </a:defRPr>
      </a:lvl5pPr>
      <a:lvl6pPr marL="457200" algn="l" defTabSz="912813" rtl="0" fontAlgn="base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Arial" charset="0"/>
        </a:defRPr>
      </a:lvl6pPr>
      <a:lvl7pPr marL="914400" algn="l" defTabSz="912813" rtl="0" fontAlgn="base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Arial" charset="0"/>
        </a:defRPr>
      </a:lvl7pPr>
      <a:lvl8pPr marL="1371600" algn="l" defTabSz="912813" rtl="0" fontAlgn="base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Arial" charset="0"/>
        </a:defRPr>
      </a:lvl8pPr>
      <a:lvl9pPr marL="1828800" algn="l" defTabSz="912813" rtl="0" fontAlgn="base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Arial" charset="0"/>
        </a:defRPr>
      </a:lvl9pPr>
    </p:titleStyle>
    <p:bodyStyle>
      <a:lvl1pPr marL="342900" indent="-342900" algn="l" defTabSz="912813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tabLst>
          <a:tab pos="479425" algn="l"/>
          <a:tab pos="3810000" algn="l"/>
        </a:tabLst>
        <a:defRPr sz="19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defTabSz="912813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tabLst>
          <a:tab pos="479425" algn="l"/>
          <a:tab pos="3810000" algn="l"/>
        </a:tabLst>
        <a:defRPr sz="1600">
          <a:solidFill>
            <a:schemeClr val="tx1"/>
          </a:solidFill>
          <a:latin typeface="Calibri" pitchFamily="34" charset="0"/>
        </a:defRPr>
      </a:lvl2pPr>
      <a:lvl3pPr marL="1143000" indent="-230188" algn="l" defTabSz="912813" rtl="0" eaLnBrk="0" fontAlgn="base" hangingPunct="0">
        <a:spcBef>
          <a:spcPct val="20000"/>
        </a:spcBef>
        <a:spcAft>
          <a:spcPct val="0"/>
        </a:spcAft>
        <a:buChar char="•"/>
        <a:tabLst>
          <a:tab pos="479425" algn="l"/>
          <a:tab pos="3810000" algn="l"/>
        </a:tabLst>
        <a:defRPr sz="1600">
          <a:solidFill>
            <a:schemeClr val="tx1"/>
          </a:solidFill>
          <a:latin typeface="Calibri" pitchFamily="34" charset="0"/>
        </a:defRPr>
      </a:lvl3pPr>
      <a:lvl4pPr marL="1600200" indent="-228600" algn="l" defTabSz="912813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tabLst>
          <a:tab pos="479425" algn="l"/>
          <a:tab pos="3810000" algn="l"/>
        </a:tabLst>
        <a:defRPr sz="1600">
          <a:solidFill>
            <a:schemeClr val="tx1"/>
          </a:solidFill>
          <a:latin typeface="Calibri" pitchFamily="34" charset="0"/>
        </a:defRPr>
      </a:lvl4pPr>
      <a:lvl5pPr marL="2057400" indent="-228600" algn="l" defTabSz="912813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tabLst>
          <a:tab pos="479425" algn="l"/>
          <a:tab pos="3810000" algn="l"/>
        </a:tabLst>
        <a:defRPr sz="1600">
          <a:solidFill>
            <a:schemeClr val="tx1"/>
          </a:solidFill>
          <a:latin typeface="Calibri" pitchFamily="34" charset="0"/>
        </a:defRPr>
      </a:lvl5pPr>
      <a:lvl6pPr marL="2514600" indent="-228600" algn="l" defTabSz="912813" rtl="0" fontAlgn="base">
        <a:spcBef>
          <a:spcPct val="20000"/>
        </a:spcBef>
        <a:spcAft>
          <a:spcPct val="0"/>
        </a:spcAft>
        <a:buFont typeface="Times" pitchFamily="18" charset="0"/>
        <a:buChar char="•"/>
        <a:tabLst>
          <a:tab pos="479425" algn="l"/>
          <a:tab pos="3810000" algn="l"/>
        </a:tabLst>
        <a:defRPr sz="1600">
          <a:solidFill>
            <a:schemeClr val="tx1"/>
          </a:solidFill>
          <a:latin typeface="+mn-lt"/>
        </a:defRPr>
      </a:lvl6pPr>
      <a:lvl7pPr marL="2971800" indent="-228600" algn="l" defTabSz="912813" rtl="0" fontAlgn="base">
        <a:spcBef>
          <a:spcPct val="20000"/>
        </a:spcBef>
        <a:spcAft>
          <a:spcPct val="0"/>
        </a:spcAft>
        <a:buFont typeface="Times" pitchFamily="18" charset="0"/>
        <a:buChar char="•"/>
        <a:tabLst>
          <a:tab pos="479425" algn="l"/>
          <a:tab pos="3810000" algn="l"/>
        </a:tabLst>
        <a:defRPr sz="1600">
          <a:solidFill>
            <a:schemeClr val="tx1"/>
          </a:solidFill>
          <a:latin typeface="+mn-lt"/>
        </a:defRPr>
      </a:lvl7pPr>
      <a:lvl8pPr marL="3429000" indent="-228600" algn="l" defTabSz="912813" rtl="0" fontAlgn="base">
        <a:spcBef>
          <a:spcPct val="20000"/>
        </a:spcBef>
        <a:spcAft>
          <a:spcPct val="0"/>
        </a:spcAft>
        <a:buFont typeface="Times" pitchFamily="18" charset="0"/>
        <a:buChar char="•"/>
        <a:tabLst>
          <a:tab pos="479425" algn="l"/>
          <a:tab pos="3810000" algn="l"/>
        </a:tabLst>
        <a:defRPr sz="1600">
          <a:solidFill>
            <a:schemeClr val="tx1"/>
          </a:solidFill>
          <a:latin typeface="+mn-lt"/>
        </a:defRPr>
      </a:lvl8pPr>
      <a:lvl9pPr marL="3886200" indent="-228600" algn="l" defTabSz="912813" rtl="0" fontAlgn="base">
        <a:spcBef>
          <a:spcPct val="20000"/>
        </a:spcBef>
        <a:spcAft>
          <a:spcPct val="0"/>
        </a:spcAft>
        <a:buFont typeface="Times" pitchFamily="18" charset="0"/>
        <a:buChar char="•"/>
        <a:tabLst>
          <a:tab pos="479425" algn="l"/>
          <a:tab pos="3810000" algn="l"/>
        </a:tabLst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1143546899"/>
              </p:ext>
            </p:extLst>
          </p:nvPr>
        </p:nvGraphicFramePr>
        <p:xfrm>
          <a:off x="1466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8" name="think-cell Folie" r:id="rId18" imgW="270" imgH="270" progId="TCLayout.ActiveDocument.1">
                  <p:embed/>
                </p:oleObj>
              </mc:Choice>
              <mc:Fallback>
                <p:oleObj name="think-cell Folie" r:id="rId1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466" y="1589"/>
                        <a:ext cx="146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Bild 5" descr="Apothekerkammer_Logo_RGB.png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077" y="576001"/>
            <a:ext cx="1246154" cy="30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251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1600" kern="1200">
          <a:solidFill>
            <a:srgbClr val="FF0000"/>
          </a:solidFill>
          <a:latin typeface="Georgia"/>
          <a:ea typeface="+mn-ea"/>
          <a:cs typeface="Georgia"/>
        </a:defRPr>
      </a:lvl1pPr>
      <a:lvl2pPr marL="228600" indent="-228600" algn="l" defTabSz="914400" rtl="0" eaLnBrk="1" latinLnBrk="0" hangingPunct="1">
        <a:lnSpc>
          <a:spcPts val="2500"/>
        </a:lnSpc>
        <a:spcBef>
          <a:spcPts val="0"/>
        </a:spcBef>
        <a:buSzPct val="100000"/>
        <a:buFont typeface="Franklin Gothic Book" panose="020B0503020102020204" pitchFamily="34" charset="0"/>
        <a:buChar char="•"/>
        <a:defRPr sz="1600" kern="1200">
          <a:solidFill>
            <a:srgbClr val="FF0000"/>
          </a:solidFill>
          <a:latin typeface="Georgia"/>
          <a:ea typeface="+mn-ea"/>
          <a:cs typeface="Georgia"/>
        </a:defRPr>
      </a:lvl2pPr>
      <a:lvl3pPr marL="447675" indent="-228600" algn="l" defTabSz="914400" rtl="0" eaLnBrk="1" latinLnBrk="0" hangingPunct="1">
        <a:lnSpc>
          <a:spcPts val="2500"/>
        </a:lnSpc>
        <a:spcBef>
          <a:spcPts val="0"/>
        </a:spcBef>
        <a:buFont typeface="Franklin Gothic Book" panose="020B0503020102020204" pitchFamily="34" charset="0"/>
        <a:buChar char="•"/>
        <a:defRPr sz="1600" kern="1200">
          <a:solidFill>
            <a:srgbClr val="FF0000"/>
          </a:solidFill>
          <a:latin typeface="Georgia"/>
          <a:ea typeface="+mn-ea"/>
          <a:cs typeface="Georgia"/>
        </a:defRPr>
      </a:lvl3pPr>
      <a:lvl4pPr marL="676275" indent="-228600" algn="l" defTabSz="914400" rtl="0" eaLnBrk="1" latinLnBrk="0" hangingPunct="1">
        <a:lnSpc>
          <a:spcPts val="2500"/>
        </a:lnSpc>
        <a:spcBef>
          <a:spcPts val="0"/>
        </a:spcBef>
        <a:buFont typeface="Franklin Gothic Book" panose="020B0503020102020204" pitchFamily="34" charset="0"/>
        <a:buChar char="•"/>
        <a:defRPr sz="1600" kern="1200">
          <a:solidFill>
            <a:srgbClr val="FF0000"/>
          </a:solidFill>
          <a:latin typeface="Georgia"/>
          <a:ea typeface="+mn-ea"/>
          <a:cs typeface="Georgia"/>
        </a:defRPr>
      </a:lvl4pPr>
      <a:lvl5pPr marL="898525" indent="-231775" algn="l" defTabSz="914400" rtl="0" eaLnBrk="1" latinLnBrk="0" hangingPunct="1">
        <a:lnSpc>
          <a:spcPts val="2500"/>
        </a:lnSpc>
        <a:spcBef>
          <a:spcPts val="0"/>
        </a:spcBef>
        <a:buFont typeface="Franklin Gothic Book" panose="020B0503020102020204" pitchFamily="34" charset="0"/>
        <a:buChar char="•"/>
        <a:defRPr sz="1600" kern="1200">
          <a:solidFill>
            <a:srgbClr val="FF0000"/>
          </a:solidFill>
          <a:latin typeface="Georgia"/>
          <a:ea typeface="+mn-ea"/>
          <a:cs typeface="Georgia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Country Report Austria 2022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sz="2000" b="1" dirty="0" err="1" smtClean="0"/>
              <a:t>Changes</a:t>
            </a:r>
            <a:r>
              <a:rPr lang="de-AT" sz="2000" b="1" dirty="0" smtClean="0"/>
              <a:t> in </a:t>
            </a:r>
            <a:r>
              <a:rPr lang="de-AT" sz="2000" b="1" dirty="0" err="1" smtClean="0"/>
              <a:t>the</a:t>
            </a:r>
            <a:r>
              <a:rPr lang="de-AT" sz="2000" b="1" dirty="0" smtClean="0"/>
              <a:t> national </a:t>
            </a:r>
          </a:p>
          <a:p>
            <a:pPr marL="0" indent="0">
              <a:buNone/>
            </a:pPr>
            <a:r>
              <a:rPr lang="de-AT" sz="2000" b="1" dirty="0" err="1" smtClean="0"/>
              <a:t>board</a:t>
            </a:r>
            <a:r>
              <a:rPr lang="de-AT" sz="2000" b="1" dirty="0" smtClean="0"/>
              <a:t> </a:t>
            </a:r>
            <a:r>
              <a:rPr lang="de-AT" sz="2000" b="1" dirty="0" err="1" smtClean="0"/>
              <a:t>of</a:t>
            </a:r>
            <a:r>
              <a:rPr lang="de-AT" sz="2000" b="1" dirty="0" smtClean="0"/>
              <a:t> </a:t>
            </a:r>
            <a:r>
              <a:rPr lang="de-AT" sz="2000" b="1" dirty="0" err="1" smtClean="0"/>
              <a:t>our</a:t>
            </a:r>
            <a:r>
              <a:rPr lang="de-AT" sz="2000" b="1" dirty="0" smtClean="0"/>
              <a:t> </a:t>
            </a:r>
            <a:r>
              <a:rPr lang="de-AT" sz="2000" b="1" dirty="0" err="1" smtClean="0"/>
              <a:t>Association</a:t>
            </a:r>
            <a:endParaRPr lang="de-AT" sz="2000" b="1" dirty="0" smtClean="0"/>
          </a:p>
          <a:p>
            <a:pPr marL="0" indent="0">
              <a:buNone/>
            </a:pPr>
            <a:endParaRPr lang="de-AT" sz="2000" b="1" dirty="0"/>
          </a:p>
          <a:p>
            <a:pPr marL="0" indent="0">
              <a:buNone/>
            </a:pPr>
            <a:r>
              <a:rPr lang="de-AT" sz="1800" dirty="0" err="1" smtClean="0"/>
              <a:t>Good</a:t>
            </a:r>
            <a:r>
              <a:rPr lang="de-AT" sz="1800" dirty="0" smtClean="0"/>
              <a:t>-Bye </a:t>
            </a:r>
            <a:r>
              <a:rPr lang="de-AT" sz="1800" dirty="0" err="1" smtClean="0"/>
              <a:t>and</a:t>
            </a:r>
            <a:r>
              <a:rPr lang="de-AT" sz="1800" dirty="0" smtClean="0"/>
              <a:t> </a:t>
            </a:r>
            <a:r>
              <a:rPr lang="de-AT" sz="1800" dirty="0" err="1" smtClean="0"/>
              <a:t>Thank</a:t>
            </a:r>
            <a:r>
              <a:rPr lang="de-AT" sz="1800" dirty="0" smtClean="0"/>
              <a:t> </a:t>
            </a:r>
            <a:r>
              <a:rPr lang="de-AT" sz="1800" dirty="0" err="1" smtClean="0"/>
              <a:t>you</a:t>
            </a:r>
            <a:r>
              <a:rPr lang="de-AT" sz="1800" dirty="0" smtClean="0"/>
              <a:t> </a:t>
            </a:r>
            <a:r>
              <a:rPr lang="de-AT" sz="1800" dirty="0" err="1" smtClean="0"/>
              <a:t>to</a:t>
            </a:r>
            <a:r>
              <a:rPr lang="de-AT" sz="1800" dirty="0" smtClean="0"/>
              <a:t>:</a:t>
            </a:r>
          </a:p>
          <a:p>
            <a:pPr>
              <a:buFontTx/>
              <a:buChar char="-"/>
            </a:pPr>
            <a:r>
              <a:rPr lang="de-AT" sz="1800" dirty="0" smtClean="0"/>
              <a:t>Karin </a:t>
            </a:r>
            <a:r>
              <a:rPr lang="de-AT" sz="1800" dirty="0" err="1" smtClean="0"/>
              <a:t>Kirchdorfer</a:t>
            </a:r>
            <a:r>
              <a:rPr lang="de-AT" sz="1800" dirty="0" smtClean="0"/>
              <a:t> (</a:t>
            </a:r>
            <a:r>
              <a:rPr lang="de-AT" sz="1800" dirty="0" err="1" smtClean="0"/>
              <a:t>president</a:t>
            </a:r>
            <a:r>
              <a:rPr lang="de-AT" sz="1800" dirty="0" smtClean="0"/>
              <a:t>)</a:t>
            </a:r>
          </a:p>
          <a:p>
            <a:pPr>
              <a:buFontTx/>
              <a:buChar char="-"/>
            </a:pPr>
            <a:r>
              <a:rPr lang="de-AT" sz="1800" dirty="0" smtClean="0"/>
              <a:t>Thomas Langebner (vice-</a:t>
            </a:r>
            <a:r>
              <a:rPr lang="de-AT" sz="1800" dirty="0" err="1" smtClean="0"/>
              <a:t>president</a:t>
            </a:r>
            <a:r>
              <a:rPr lang="de-AT" sz="1800" dirty="0" smtClean="0"/>
              <a:t>)</a:t>
            </a:r>
          </a:p>
          <a:p>
            <a:pPr>
              <a:buFontTx/>
              <a:buChar char="-"/>
            </a:pPr>
            <a:r>
              <a:rPr lang="de-AT" sz="1800" dirty="0" smtClean="0"/>
              <a:t>Gunar Stemer (</a:t>
            </a:r>
            <a:r>
              <a:rPr lang="de-AT" sz="1800" dirty="0" err="1" smtClean="0"/>
              <a:t>secretary</a:t>
            </a:r>
            <a:r>
              <a:rPr lang="de-AT" sz="1800" dirty="0" smtClean="0"/>
              <a:t>)</a:t>
            </a:r>
          </a:p>
          <a:p>
            <a:pPr marL="0" indent="0">
              <a:buNone/>
            </a:pPr>
            <a:endParaRPr lang="de-AT" sz="900" dirty="0"/>
          </a:p>
          <a:p>
            <a:pPr marL="0" indent="0">
              <a:buNone/>
            </a:pPr>
            <a:r>
              <a:rPr lang="de-AT" sz="1800" dirty="0" smtClean="0"/>
              <a:t>Welcome </a:t>
            </a:r>
            <a:r>
              <a:rPr lang="de-AT" sz="1800" dirty="0" err="1" smtClean="0"/>
              <a:t>to</a:t>
            </a:r>
            <a:r>
              <a:rPr lang="de-AT" sz="1800" dirty="0" smtClean="0"/>
              <a:t>:</a:t>
            </a:r>
          </a:p>
          <a:p>
            <a:pPr>
              <a:buFontTx/>
              <a:buChar char="-"/>
            </a:pPr>
            <a:r>
              <a:rPr lang="de-AT" sz="1800" dirty="0" smtClean="0"/>
              <a:t>Irene Lagoja (2nd vice </a:t>
            </a:r>
            <a:r>
              <a:rPr lang="de-AT" sz="1800" dirty="0" err="1" smtClean="0"/>
              <a:t>president</a:t>
            </a:r>
            <a:r>
              <a:rPr lang="de-AT" sz="1800" dirty="0" smtClean="0"/>
              <a:t> </a:t>
            </a:r>
            <a:r>
              <a:rPr lang="de-AT" sz="1800" dirty="0" err="1" smtClean="0"/>
              <a:t>elect</a:t>
            </a:r>
            <a:r>
              <a:rPr lang="de-AT" sz="1800" dirty="0" smtClean="0"/>
              <a:t>)</a:t>
            </a:r>
          </a:p>
          <a:p>
            <a:pPr>
              <a:buFontTx/>
              <a:buChar char="-"/>
            </a:pPr>
            <a:r>
              <a:rPr lang="de-AT" sz="1800" dirty="0" smtClean="0"/>
              <a:t>Sandra Freimann-Pircher (</a:t>
            </a:r>
            <a:r>
              <a:rPr lang="de-AT" sz="1800" dirty="0" err="1" smtClean="0"/>
              <a:t>secretary</a:t>
            </a:r>
            <a:r>
              <a:rPr lang="de-AT" sz="1800" dirty="0" smtClean="0"/>
              <a:t> </a:t>
            </a:r>
            <a:r>
              <a:rPr lang="de-AT" sz="1800" dirty="0" err="1" smtClean="0"/>
              <a:t>elect</a:t>
            </a:r>
            <a:r>
              <a:rPr lang="de-AT" sz="1800" dirty="0" smtClean="0"/>
              <a:t>)</a:t>
            </a:r>
          </a:p>
          <a:p>
            <a:pPr>
              <a:buFontTx/>
              <a:buChar char="-"/>
            </a:pPr>
            <a:r>
              <a:rPr lang="de-AT" sz="1800" dirty="0" smtClean="0"/>
              <a:t>Alexandra Pointinger (</a:t>
            </a:r>
            <a:r>
              <a:rPr lang="de-AT" sz="1800" dirty="0" err="1" smtClean="0"/>
              <a:t>treasurer</a:t>
            </a:r>
            <a:r>
              <a:rPr lang="de-AT" sz="1800" dirty="0" smtClean="0"/>
              <a:t> </a:t>
            </a:r>
            <a:r>
              <a:rPr lang="de-AT" sz="1800" dirty="0" err="1" smtClean="0"/>
              <a:t>elect</a:t>
            </a:r>
            <a:r>
              <a:rPr lang="de-AT" sz="1800" dirty="0" smtClean="0"/>
              <a:t>)</a:t>
            </a:r>
          </a:p>
          <a:p>
            <a:pPr marL="0" indent="0">
              <a:buNone/>
            </a:pPr>
            <a:endParaRPr lang="de-AT" sz="900" dirty="0" smtClean="0"/>
          </a:p>
          <a:p>
            <a:pPr marL="0" indent="0">
              <a:buNone/>
            </a:pPr>
            <a:r>
              <a:rPr lang="de-AT" sz="1800" dirty="0" err="1" smtClean="0"/>
              <a:t>Going</a:t>
            </a:r>
            <a:r>
              <a:rPr lang="de-AT" sz="1800" dirty="0" smtClean="0"/>
              <a:t> on strong </a:t>
            </a:r>
            <a:r>
              <a:rPr lang="de-AT" sz="1800" dirty="0" err="1" smtClean="0"/>
              <a:t>are</a:t>
            </a:r>
            <a:r>
              <a:rPr lang="de-AT" sz="1800" dirty="0" smtClean="0"/>
              <a:t>: </a:t>
            </a:r>
          </a:p>
          <a:p>
            <a:pPr marL="0" indent="0">
              <a:buNone/>
            </a:pPr>
            <a:r>
              <a:rPr lang="de-AT" sz="1800" dirty="0" smtClean="0"/>
              <a:t>Martina Jeske (</a:t>
            </a:r>
            <a:r>
              <a:rPr lang="de-AT" sz="1800" dirty="0" err="1" smtClean="0"/>
              <a:t>president</a:t>
            </a:r>
            <a:r>
              <a:rPr lang="de-AT" sz="1800" dirty="0" smtClean="0"/>
              <a:t> </a:t>
            </a:r>
            <a:r>
              <a:rPr lang="de-AT" sz="1800" dirty="0" err="1" smtClean="0"/>
              <a:t>elect</a:t>
            </a:r>
            <a:r>
              <a:rPr lang="de-AT" sz="1800" dirty="0" smtClean="0"/>
              <a:t>); Claudia Wunder (vice </a:t>
            </a:r>
            <a:r>
              <a:rPr lang="de-AT" sz="1800" dirty="0" err="1" smtClean="0"/>
              <a:t>president</a:t>
            </a:r>
            <a:r>
              <a:rPr lang="de-AT" sz="1800" dirty="0" smtClean="0"/>
              <a:t> </a:t>
            </a:r>
            <a:r>
              <a:rPr lang="de-AT" sz="1800" dirty="0" err="1" smtClean="0"/>
              <a:t>elect</a:t>
            </a:r>
            <a:r>
              <a:rPr lang="de-AT" sz="1800" dirty="0" smtClean="0"/>
              <a:t>)</a:t>
            </a:r>
            <a:endParaRPr lang="de-AT" sz="1800" dirty="0"/>
          </a:p>
          <a:p>
            <a:pPr marL="0" indent="0">
              <a:buNone/>
            </a:pPr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16768" t="17866" r="29220" b="40447"/>
          <a:stretch/>
        </p:blipFill>
        <p:spPr>
          <a:xfrm>
            <a:off x="4716020" y="1567113"/>
            <a:ext cx="4208712" cy="238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547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Country Report Austria 2022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b="1" dirty="0" smtClean="0"/>
              <a:t>National Action plan „</a:t>
            </a:r>
            <a:r>
              <a:rPr lang="de-AT" b="1" dirty="0" err="1" smtClean="0"/>
              <a:t>Medication</a:t>
            </a:r>
            <a:endParaRPr lang="de-AT" b="1" dirty="0" smtClean="0"/>
          </a:p>
          <a:p>
            <a:pPr marL="0" indent="0">
              <a:buNone/>
            </a:pPr>
            <a:r>
              <a:rPr lang="de-AT" b="1" dirty="0" err="1" smtClean="0"/>
              <a:t>Safety</a:t>
            </a:r>
            <a:r>
              <a:rPr lang="de-AT" b="1" dirty="0" smtClean="0"/>
              <a:t>“</a:t>
            </a:r>
          </a:p>
          <a:p>
            <a:pPr marL="0" indent="0">
              <a:buNone/>
            </a:pPr>
            <a:endParaRPr lang="de-AT" dirty="0"/>
          </a:p>
          <a:p>
            <a:pPr>
              <a:buFontTx/>
              <a:buChar char="-"/>
            </a:pPr>
            <a:r>
              <a:rPr lang="de-AT" dirty="0" smtClean="0"/>
              <a:t>This </a:t>
            </a:r>
            <a:r>
              <a:rPr lang="de-AT" dirty="0" err="1" smtClean="0"/>
              <a:t>is</a:t>
            </a:r>
            <a:r>
              <a:rPr lang="de-AT" dirty="0" smtClean="0"/>
              <a:t> </a:t>
            </a:r>
            <a:r>
              <a:rPr lang="de-AT" dirty="0" err="1" smtClean="0"/>
              <a:t>something</a:t>
            </a:r>
            <a:r>
              <a:rPr lang="de-AT" dirty="0" smtClean="0"/>
              <a:t> </a:t>
            </a:r>
            <a:r>
              <a:rPr lang="de-AT" dirty="0" err="1" smtClean="0"/>
              <a:t>that</a:t>
            </a:r>
            <a:r>
              <a:rPr lang="de-AT" dirty="0" smtClean="0"/>
              <a:t> </a:t>
            </a:r>
            <a:r>
              <a:rPr lang="de-AT" dirty="0" err="1" smtClean="0"/>
              <a:t>we</a:t>
            </a:r>
            <a:r>
              <a:rPr lang="de-AT" dirty="0" smtClean="0"/>
              <a:t> </a:t>
            </a:r>
            <a:r>
              <a:rPr lang="de-AT" dirty="0" err="1" smtClean="0"/>
              <a:t>are</a:t>
            </a:r>
            <a:r>
              <a:rPr lang="de-AT" dirty="0" smtClean="0"/>
              <a:t> </a:t>
            </a:r>
            <a:r>
              <a:rPr lang="de-AT" dirty="0" err="1" smtClean="0"/>
              <a:t>working</a:t>
            </a:r>
            <a:r>
              <a:rPr lang="de-AT" dirty="0" smtClean="0"/>
              <a:t> on</a:t>
            </a:r>
          </a:p>
          <a:p>
            <a:pPr>
              <a:buFontTx/>
              <a:buChar char="-"/>
            </a:pPr>
            <a:r>
              <a:rPr lang="de-AT" dirty="0" err="1" smtClean="0"/>
              <a:t>Based</a:t>
            </a:r>
            <a:r>
              <a:rPr lang="de-AT" dirty="0" smtClean="0"/>
              <a:t> on </a:t>
            </a:r>
            <a:r>
              <a:rPr lang="de-AT" dirty="0" err="1" smtClean="0"/>
              <a:t>the</a:t>
            </a:r>
            <a:r>
              <a:rPr lang="de-AT" dirty="0" smtClean="0"/>
              <a:t> WHO „</a:t>
            </a:r>
            <a:r>
              <a:rPr lang="de-AT" dirty="0" err="1" smtClean="0"/>
              <a:t>Medication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err="1" smtClean="0"/>
              <a:t>without</a:t>
            </a:r>
            <a:r>
              <a:rPr lang="de-AT" dirty="0" smtClean="0"/>
              <a:t> </a:t>
            </a:r>
            <a:r>
              <a:rPr lang="de-AT" dirty="0" err="1" smtClean="0"/>
              <a:t>harm</a:t>
            </a:r>
            <a:r>
              <a:rPr lang="de-AT" dirty="0" smtClean="0"/>
              <a:t>“</a:t>
            </a:r>
          </a:p>
          <a:p>
            <a:pPr>
              <a:buFontTx/>
              <a:buChar char="-"/>
            </a:pPr>
            <a:r>
              <a:rPr lang="de-AT" dirty="0" err="1" smtClean="0"/>
              <a:t>Inspired</a:t>
            </a:r>
            <a:r>
              <a:rPr lang="de-AT" dirty="0" smtClean="0"/>
              <a:t> </a:t>
            </a:r>
            <a:r>
              <a:rPr lang="de-AT" dirty="0" err="1" smtClean="0"/>
              <a:t>by</a:t>
            </a:r>
            <a:r>
              <a:rPr lang="de-AT" dirty="0" smtClean="0"/>
              <a:t> Germanys „AMTS“</a:t>
            </a:r>
          </a:p>
          <a:p>
            <a:pPr>
              <a:buFontTx/>
              <a:buChar char="-"/>
            </a:pPr>
            <a:r>
              <a:rPr lang="de-AT" dirty="0" smtClean="0"/>
              <a:t>First </a:t>
            </a:r>
            <a:r>
              <a:rPr lang="de-AT" dirty="0" err="1" smtClean="0"/>
              <a:t>meetings</a:t>
            </a:r>
            <a:r>
              <a:rPr lang="de-AT" dirty="0" smtClean="0"/>
              <a:t> </a:t>
            </a:r>
            <a:r>
              <a:rPr lang="de-AT" dirty="0" err="1" smtClean="0"/>
              <a:t>with</a:t>
            </a:r>
            <a:r>
              <a:rPr lang="de-AT" dirty="0" smtClean="0"/>
              <a:t> national</a:t>
            </a:r>
            <a:br>
              <a:rPr lang="de-AT" dirty="0" smtClean="0"/>
            </a:br>
            <a:r>
              <a:rPr lang="de-AT" dirty="0" err="1" smtClean="0"/>
              <a:t>authorities</a:t>
            </a:r>
            <a:r>
              <a:rPr lang="de-AT" dirty="0" smtClean="0"/>
              <a:t> </a:t>
            </a:r>
            <a:r>
              <a:rPr lang="de-AT" dirty="0" err="1" smtClean="0"/>
              <a:t>took</a:t>
            </a:r>
            <a:r>
              <a:rPr lang="de-AT" dirty="0" smtClean="0"/>
              <a:t> </a:t>
            </a:r>
            <a:r>
              <a:rPr lang="de-AT" dirty="0" err="1" smtClean="0"/>
              <a:t>place</a:t>
            </a:r>
            <a:endParaRPr lang="de-AT" dirty="0" smtClean="0"/>
          </a:p>
          <a:p>
            <a:pPr>
              <a:buFontTx/>
              <a:buChar char="-"/>
            </a:pPr>
            <a:r>
              <a:rPr lang="de-AT" dirty="0" err="1" smtClean="0"/>
              <a:t>goal</a:t>
            </a:r>
            <a:r>
              <a:rPr lang="de-AT" dirty="0" smtClean="0"/>
              <a:t>: </a:t>
            </a:r>
            <a:r>
              <a:rPr lang="de-AT" dirty="0" err="1" smtClean="0"/>
              <a:t>highlighting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achieving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a legal </a:t>
            </a:r>
            <a:r>
              <a:rPr lang="de-AT" dirty="0" err="1" smtClean="0"/>
              <a:t>framework</a:t>
            </a:r>
            <a:r>
              <a:rPr lang="de-AT" dirty="0" smtClean="0"/>
              <a:t>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work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hospital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err="1" smtClean="0"/>
              <a:t>pharmacists</a:t>
            </a:r>
            <a:r>
              <a:rPr lang="de-AT" dirty="0" smtClean="0"/>
              <a:t> </a:t>
            </a:r>
            <a:r>
              <a:rPr lang="de-AT" dirty="0" err="1" smtClean="0"/>
              <a:t>within</a:t>
            </a:r>
            <a:r>
              <a:rPr lang="de-AT" dirty="0" smtClean="0"/>
              <a:t> </a:t>
            </a:r>
            <a:r>
              <a:rPr lang="de-AT" dirty="0" err="1" smtClean="0"/>
              <a:t>this</a:t>
            </a:r>
            <a:r>
              <a:rPr lang="de-AT" dirty="0" smtClean="0"/>
              <a:t> national </a:t>
            </a:r>
            <a:r>
              <a:rPr lang="de-AT" dirty="0" err="1" smtClean="0"/>
              <a:t>action</a:t>
            </a:r>
            <a:r>
              <a:rPr lang="de-AT" dirty="0" smtClean="0"/>
              <a:t> plan.</a:t>
            </a:r>
            <a:endParaRPr lang="de-AT" dirty="0"/>
          </a:p>
          <a:p>
            <a:pPr marL="0" indent="0">
              <a:buNone/>
            </a:pPr>
            <a:endParaRPr lang="de-AT" b="1" dirty="0" smtClean="0"/>
          </a:p>
          <a:p>
            <a:pPr marL="0" indent="0">
              <a:buNone/>
            </a:pPr>
            <a:endParaRPr lang="de-AT" b="1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821" y="2492870"/>
            <a:ext cx="3641322" cy="264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62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Country Report Austria 2022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b="1" dirty="0" smtClean="0"/>
              <a:t>National </a:t>
            </a:r>
            <a:r>
              <a:rPr lang="de-AT" b="1" dirty="0" err="1" smtClean="0"/>
              <a:t>Strategy</a:t>
            </a:r>
            <a:r>
              <a:rPr lang="de-AT" b="1" dirty="0" smtClean="0"/>
              <a:t> „Drug </a:t>
            </a:r>
            <a:r>
              <a:rPr lang="de-AT" b="1" dirty="0" err="1" smtClean="0"/>
              <a:t>shortages</a:t>
            </a:r>
            <a:r>
              <a:rPr lang="de-AT" b="1" dirty="0" smtClean="0"/>
              <a:t>“</a:t>
            </a:r>
          </a:p>
          <a:p>
            <a:pPr marL="0" indent="0">
              <a:buNone/>
            </a:pPr>
            <a:endParaRPr lang="de-AT" dirty="0"/>
          </a:p>
          <a:p>
            <a:pPr>
              <a:buFontTx/>
              <a:buChar char="-"/>
            </a:pPr>
            <a:endParaRPr lang="de-AT" smtClean="0"/>
          </a:p>
          <a:p>
            <a:pPr>
              <a:buFontTx/>
              <a:buChar char="-"/>
            </a:pPr>
            <a:r>
              <a:rPr lang="de-AT" dirty="0" err="1" smtClean="0"/>
              <a:t>During</a:t>
            </a:r>
            <a:r>
              <a:rPr lang="de-AT" dirty="0" smtClean="0"/>
              <a:t> </a:t>
            </a:r>
            <a:r>
              <a:rPr lang="de-AT" dirty="0" smtClean="0"/>
              <a:t>COVID national </a:t>
            </a:r>
            <a:r>
              <a:rPr lang="de-AT" dirty="0" err="1" smtClean="0"/>
              <a:t>taskforces</a:t>
            </a:r>
            <a:r>
              <a:rPr lang="de-AT" dirty="0"/>
              <a:t/>
            </a:r>
            <a:br>
              <a:rPr lang="de-AT" dirty="0"/>
            </a:br>
            <a:r>
              <a:rPr lang="de-AT" dirty="0" err="1" smtClean="0"/>
              <a:t>concerning</a:t>
            </a:r>
            <a:r>
              <a:rPr lang="de-AT" dirty="0" smtClean="0"/>
              <a:t> </a:t>
            </a:r>
            <a:r>
              <a:rPr lang="de-AT" dirty="0" err="1" smtClean="0"/>
              <a:t>Covid-Therapies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br>
              <a:rPr lang="de-AT" dirty="0" smtClean="0"/>
            </a:br>
            <a:r>
              <a:rPr lang="de-AT" dirty="0" smtClean="0"/>
              <a:t>Drug </a:t>
            </a:r>
            <a:r>
              <a:rPr lang="de-AT" dirty="0" err="1" smtClean="0"/>
              <a:t>shortages</a:t>
            </a:r>
            <a:r>
              <a:rPr lang="de-AT" dirty="0" smtClean="0"/>
              <a:t> </a:t>
            </a:r>
            <a:r>
              <a:rPr lang="de-AT" dirty="0" err="1" smtClean="0"/>
              <a:t>were</a:t>
            </a:r>
            <a:r>
              <a:rPr lang="de-AT" dirty="0" smtClean="0"/>
              <a:t> </a:t>
            </a:r>
            <a:r>
              <a:rPr lang="de-AT" dirty="0" err="1" smtClean="0"/>
              <a:t>founded</a:t>
            </a:r>
            <a:endParaRPr lang="de-AT" dirty="0" smtClean="0"/>
          </a:p>
          <a:p>
            <a:pPr>
              <a:buFontTx/>
              <a:buChar char="-"/>
            </a:pPr>
            <a:r>
              <a:rPr lang="de-AT" dirty="0" smtClean="0"/>
              <a:t>The </a:t>
            </a:r>
            <a:r>
              <a:rPr lang="de-AT" dirty="0" err="1" smtClean="0"/>
              <a:t>drug</a:t>
            </a:r>
            <a:r>
              <a:rPr lang="de-AT" dirty="0" smtClean="0"/>
              <a:t> </a:t>
            </a:r>
            <a:r>
              <a:rPr lang="de-AT" dirty="0" err="1" smtClean="0"/>
              <a:t>shortages</a:t>
            </a:r>
            <a:r>
              <a:rPr lang="de-AT" dirty="0" smtClean="0"/>
              <a:t> </a:t>
            </a:r>
            <a:r>
              <a:rPr lang="de-AT" dirty="0" err="1" smtClean="0"/>
              <a:t>Taskforce</a:t>
            </a:r>
            <a:r>
              <a:rPr lang="de-AT" dirty="0" smtClean="0"/>
              <a:t> </a:t>
            </a:r>
            <a:r>
              <a:rPr lang="de-AT" dirty="0" err="1" smtClean="0"/>
              <a:t>is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err="1" smtClean="0"/>
              <a:t>now</a:t>
            </a:r>
            <a:r>
              <a:rPr lang="de-AT" dirty="0" smtClean="0"/>
              <a:t> </a:t>
            </a:r>
            <a:r>
              <a:rPr lang="de-AT" dirty="0" err="1" smtClean="0"/>
              <a:t>working</a:t>
            </a:r>
            <a:r>
              <a:rPr lang="de-AT" dirty="0" smtClean="0"/>
              <a:t> on a </a:t>
            </a:r>
            <a:r>
              <a:rPr lang="de-AT" dirty="0" err="1" smtClean="0"/>
              <a:t>screening</a:t>
            </a:r>
            <a:r>
              <a:rPr lang="de-AT" dirty="0" smtClean="0"/>
              <a:t> </a:t>
            </a:r>
            <a:r>
              <a:rPr lang="de-AT" dirty="0" err="1" smtClean="0"/>
              <a:t>tool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be</a:t>
            </a:r>
            <a:r>
              <a:rPr lang="de-AT" dirty="0" smtClean="0"/>
              <a:t> </a:t>
            </a:r>
            <a:r>
              <a:rPr lang="de-AT" dirty="0" err="1" smtClean="0"/>
              <a:t>implemented</a:t>
            </a:r>
            <a:r>
              <a:rPr lang="de-AT" dirty="0" smtClean="0"/>
              <a:t> </a:t>
            </a:r>
            <a:r>
              <a:rPr lang="de-AT" dirty="0" err="1" smtClean="0"/>
              <a:t>nationally</a:t>
            </a:r>
            <a:endParaRPr lang="de-AT" dirty="0"/>
          </a:p>
          <a:p>
            <a:pPr marL="0" indent="0">
              <a:buNone/>
            </a:pPr>
            <a:endParaRPr lang="de-AT" b="1" dirty="0" smtClean="0"/>
          </a:p>
          <a:p>
            <a:pPr marL="0" indent="0">
              <a:buNone/>
            </a:pPr>
            <a:endParaRPr lang="de-AT" b="1" dirty="0"/>
          </a:p>
        </p:txBody>
      </p:sp>
      <p:sp>
        <p:nvSpPr>
          <p:cNvPr id="4" name="Rechteck 3"/>
          <p:cNvSpPr/>
          <p:nvPr/>
        </p:nvSpPr>
        <p:spPr>
          <a:xfrm>
            <a:off x="5796170" y="2492870"/>
            <a:ext cx="151221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15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</a:t>
            </a:r>
            <a:endParaRPr lang="de-DE" sz="15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32791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pothekerkammer">
  <a:themeElements>
    <a:clrScheme name="Apothekerkammer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E3001B"/>
      </a:accent1>
      <a:accent2>
        <a:srgbClr val="005FAA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5FAA"/>
      </a:hlink>
      <a:folHlink>
        <a:srgbClr val="005FAA"/>
      </a:folHlink>
    </a:clrScheme>
    <a:fontScheme name="viadonau">
      <a:majorFont>
        <a:latin typeface="Georgia"/>
        <a:ea typeface=""/>
        <a:cs typeface=""/>
      </a:majorFont>
      <a:minorFont>
        <a:latin typeface="Franklin Gothic Book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114</Words>
  <Application>Microsoft Office PowerPoint</Application>
  <PresentationFormat>Bildschirmpräsentation (4:3)</PresentationFormat>
  <Paragraphs>32</Paragraphs>
  <Slides>3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11" baseType="lpstr">
      <vt:lpstr>Arial</vt:lpstr>
      <vt:lpstr>Calibri</vt:lpstr>
      <vt:lpstr>Franklin Gothic Book</vt:lpstr>
      <vt:lpstr>Georgia</vt:lpstr>
      <vt:lpstr>Times</vt:lpstr>
      <vt:lpstr>Leere Präsentation</vt:lpstr>
      <vt:lpstr>Apothekerkammer</vt:lpstr>
      <vt:lpstr>think-cell Folie</vt:lpstr>
      <vt:lpstr>Country Report Austria 2022</vt:lpstr>
      <vt:lpstr>Country Report Austria 2022</vt:lpstr>
      <vt:lpstr>Country Report Austria 2022</vt:lpstr>
    </vt:vector>
  </TitlesOfParts>
  <Company>..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.. ..</dc:creator>
  <cp:lastModifiedBy>Pointinger Alexandra</cp:lastModifiedBy>
  <cp:revision>456</cp:revision>
  <cp:lastPrinted>2020-11-09T08:57:06Z</cp:lastPrinted>
  <dcterms:created xsi:type="dcterms:W3CDTF">2004-03-30T12:33:40Z</dcterms:created>
  <dcterms:modified xsi:type="dcterms:W3CDTF">2022-05-24T09:25:00Z</dcterms:modified>
</cp:coreProperties>
</file>